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04d42e40-c357-4d08-819f-a1744aaa23db}">
          <p14:sldIdLst>
            <p14:sldId id="256"/>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notesMaster" Target="notesMasters/notesMaster1.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bwMode="auto">
      <p:bgPr>
        <a:solidFill>
          <a:schemeClr val="bg1"/>
        </a:solidFill>
        <a:effectLst/>
      </p:bgPr>
    </p:bg>
    <p:spTree>
      <p:nvGrpSpPr>
        <p:cNvPr id="1" name=""/>
        <p:cNvGrpSpPr/>
        <p:nvPr/>
      </p:nvGrpSpPr>
      <p:grpSpPr>
        <a:xfrm>
          <a:off x="0" y="0"/>
          <a:ext cx="0" cy="0"/>
          <a:chOff x="0" y="0"/>
          <a:chExt cx="0" cy="0"/>
        </a:xfrm>
      </p:grpSpPr>
      <p:grpSp>
        <p:nvGrpSpPr>
          <p:cNvPr id="12" name="组合 11"/>
          <p:cNvGrpSpPr/>
          <p:nvPr/>
        </p:nvGrpSpPr>
        <p:grpSpPr>
          <a:xfrm>
            <a:off x="395288" y="3573463"/>
            <a:ext cx="2160587" cy="2592387"/>
            <a:chOff x="0" y="0"/>
            <a:chExt cx="3402" cy="4082"/>
          </a:xfrm>
        </p:grpSpPr>
        <p:sp>
          <p:nvSpPr>
            <p:cNvPr id="13" name="矩形 12"/>
            <p:cNvSpPr/>
            <p:nvPr/>
          </p:nvSpPr>
          <p:spPr>
            <a:xfrm rot="720000">
              <a:off x="567" y="1247"/>
              <a:ext cx="680" cy="680"/>
            </a:xfrm>
            <a:prstGeom prst="rect">
              <a:avLst/>
            </a:prstGeom>
            <a:solidFill>
              <a:srgbClr val="5CA7BA">
                <a:alpha val="100000"/>
              </a:srgbClr>
            </a:solidFill>
            <a:ln w="9525">
              <a:noFill/>
              <a:miter/>
            </a:ln>
          </p:spPr>
          <p:txBody>
            <a:bodyPr/>
            <a:lstStyle/>
            <a:p>
              <a:endParaRPr lang="zh-CN" altLang="en-US"/>
            </a:p>
          </p:txBody>
        </p:sp>
        <p:sp>
          <p:nvSpPr>
            <p:cNvPr id="14" name="矩形 13"/>
            <p:cNvSpPr/>
            <p:nvPr/>
          </p:nvSpPr>
          <p:spPr>
            <a:xfrm rot="1380000">
              <a:off x="2155" y="2382"/>
              <a:ext cx="737" cy="735"/>
            </a:xfrm>
            <a:prstGeom prst="rect">
              <a:avLst/>
            </a:prstGeom>
            <a:solidFill>
              <a:srgbClr val="AFD7ED">
                <a:alpha val="100000"/>
              </a:srgbClr>
            </a:solidFill>
            <a:ln w="9525">
              <a:noFill/>
              <a:miter/>
            </a:ln>
          </p:spPr>
          <p:txBody>
            <a:bodyPr/>
            <a:lstStyle/>
            <a:p>
              <a:endParaRPr lang="zh-CN" altLang="en-US"/>
            </a:p>
          </p:txBody>
        </p:sp>
        <p:sp>
          <p:nvSpPr>
            <p:cNvPr id="15" name="矩形 14"/>
            <p:cNvSpPr/>
            <p:nvPr/>
          </p:nvSpPr>
          <p:spPr>
            <a:xfrm rot="4680000">
              <a:off x="3062" y="3627"/>
              <a:ext cx="340" cy="340"/>
            </a:xfrm>
            <a:prstGeom prst="rect">
              <a:avLst/>
            </a:prstGeom>
            <a:solidFill>
              <a:srgbClr val="93E0FF">
                <a:alpha val="100000"/>
              </a:srgbClr>
            </a:solidFill>
            <a:ln w="9525">
              <a:noFill/>
              <a:miter/>
            </a:ln>
          </p:spPr>
          <p:txBody>
            <a:bodyPr/>
            <a:lstStyle/>
            <a:p>
              <a:endParaRPr lang="zh-CN" altLang="en-US"/>
            </a:p>
          </p:txBody>
        </p:sp>
        <p:sp>
          <p:nvSpPr>
            <p:cNvPr id="16" name="矩形 15"/>
            <p:cNvSpPr/>
            <p:nvPr/>
          </p:nvSpPr>
          <p:spPr>
            <a:xfrm rot="3480000">
              <a:off x="342" y="3062"/>
              <a:ext cx="1020" cy="1020"/>
            </a:xfrm>
            <a:prstGeom prst="rect">
              <a:avLst/>
            </a:prstGeom>
            <a:solidFill>
              <a:srgbClr val="C7EDE9">
                <a:alpha val="100000"/>
              </a:srgbClr>
            </a:solidFill>
            <a:ln w="9525">
              <a:noFill/>
              <a:miter/>
            </a:ln>
          </p:spPr>
          <p:txBody>
            <a:bodyPr/>
            <a:lstStyle/>
            <a:p>
              <a:endParaRPr lang="zh-CN" altLang="en-US"/>
            </a:p>
          </p:txBody>
        </p:sp>
        <p:sp>
          <p:nvSpPr>
            <p:cNvPr id="17" name="矩形 16"/>
            <p:cNvSpPr/>
            <p:nvPr/>
          </p:nvSpPr>
          <p:spPr>
            <a:xfrm rot="5880000">
              <a:off x="0" y="0"/>
              <a:ext cx="272" cy="272"/>
            </a:xfrm>
            <a:prstGeom prst="rect">
              <a:avLst/>
            </a:prstGeom>
            <a:solidFill>
              <a:srgbClr val="93E0FF">
                <a:alpha val="100000"/>
              </a:srgbClr>
            </a:solidFill>
            <a:ln w="9525">
              <a:noFill/>
              <a:miter/>
            </a:ln>
          </p:spPr>
          <p:txBody>
            <a:bodyPr/>
            <a:lstStyle/>
            <a:p>
              <a:endParaRPr lang="zh-CN" altLang="en-US"/>
            </a:p>
          </p:txBody>
        </p:sp>
      </p:grpSp>
      <p:sp>
        <p:nvSpPr>
          <p:cNvPr id="2050" name="Rectangle 2"/>
          <p:cNvSpPr>
            <a:spLocks noGrp="1" noChangeArrowheads="1"/>
          </p:cNvSpPr>
          <p:nvPr>
            <p:ph type="ctrTitle"/>
          </p:nvPr>
        </p:nvSpPr>
        <p:spPr>
          <a:xfrm>
            <a:off x="2353733" y="1990725"/>
            <a:ext cx="9601200" cy="647700"/>
          </a:xfrm>
        </p:spPr>
        <p:txBody>
          <a:bodyPr lIns="90170" tIns="46990" rIns="90170" bIns="46990">
            <a:normAutofit/>
          </a:bodyPr>
          <a:lstStyle>
            <a:lvl1pPr algn="l">
              <a:buFont typeface="Arial" pitchFamily="34" charset="0"/>
              <a:buNone/>
              <a:defRPr b="1">
                <a:sym typeface="Arial" pitchFamily="34" charset="0"/>
              </a:defRPr>
            </a:lvl1pPr>
          </a:lstStyle>
          <a:p>
            <a:pPr lvl="0"/>
            <a:r>
              <a:rPr lang="zh-CN" altLang="zh-CN" noProof="0" dirty="0" smtClean="0">
                <a:sym typeface="Arial" pitchFamily="34" charset="0"/>
              </a:rPr>
              <a:t>单击此处编辑母版标题样式</a:t>
            </a:r>
            <a:endParaRPr lang="zh-CN" altLang="zh-CN" noProof="0" dirty="0" smtClean="0">
              <a:sym typeface="Arial" pitchFamily="34" charset="0"/>
            </a:endParaRPr>
          </a:p>
        </p:txBody>
      </p:sp>
      <p:sp>
        <p:nvSpPr>
          <p:cNvPr id="2051" name="Rectangle 3"/>
          <p:cNvSpPr>
            <a:spLocks noGrp="1" noChangeArrowheads="1"/>
          </p:cNvSpPr>
          <p:nvPr>
            <p:ph type="subTitle" idx="1"/>
          </p:nvPr>
        </p:nvSpPr>
        <p:spPr>
          <a:xfrm>
            <a:off x="2351617" y="2709863"/>
            <a:ext cx="9601200" cy="576262"/>
          </a:xfrm>
        </p:spPr>
        <p:txBody>
          <a:bodyPr>
            <a:normAutofit/>
          </a:bodyPr>
          <a:lstStyle>
            <a:lvl1pPr marL="0" indent="0">
              <a:buFontTx/>
              <a:buNone/>
              <a:defRPr/>
            </a:lvl1pPr>
          </a:lstStyle>
          <a:p>
            <a:pPr lvl="0"/>
            <a:r>
              <a:rPr lang="zh-CN" altLang="zh-CN" noProof="0" dirty="0" smtClean="0"/>
              <a:t>单击此处编辑母版副标题样式</a:t>
            </a:r>
            <a:endParaRPr lang="zh-CN" altLang="zh-CN" noProof="0" dirty="0" smtClean="0"/>
          </a:p>
        </p:txBody>
      </p:sp>
      <p:sp>
        <p:nvSpPr>
          <p:cNvPr id="2052" name="Line 4"/>
          <p:cNvSpPr>
            <a:spLocks noChangeShapeType="1"/>
          </p:cNvSpPr>
          <p:nvPr/>
        </p:nvSpPr>
        <p:spPr bwMode="auto">
          <a:xfrm>
            <a:off x="2159000" y="2062164"/>
            <a:ext cx="2117" cy="1150937"/>
          </a:xfrm>
          <a:prstGeom prst="line">
            <a:avLst/>
          </a:prstGeom>
          <a:noFill/>
          <a:ln w="69850" cap="flat" cmpd="sng">
            <a:solidFill>
              <a:srgbClr val="FF425D"/>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sp>
        <p:nvSpPr>
          <p:cNvPr id="2" name="日期占位符 1"/>
          <p:cNvSpPr>
            <a:spLocks noGrp="1"/>
          </p:cNvSpPr>
          <p:nvPr>
            <p:ph type="dt" sz="half" idx="10"/>
          </p:nvPr>
        </p:nvSpPr>
        <p:spPr/>
        <p:txBody>
          <a:bodyPr/>
          <a:lstStyle/>
          <a:p>
            <a:fld id="{DD7FE579-B3DF-42A1-B7CD-62EFD10FD0C1}" type="datetimeFigureOut">
              <a:rPr lang="zh-CN" altLang="en-US" smtClean="0"/>
            </a:fld>
            <a:endParaRPr lang="zh-CN" altLang="zh-CN"/>
          </a:p>
        </p:txBody>
      </p:sp>
      <p:sp>
        <p:nvSpPr>
          <p:cNvPr id="3" name="页脚占位符 2"/>
          <p:cNvSpPr>
            <a:spLocks noGrp="1"/>
          </p:cNvSpPr>
          <p:nvPr>
            <p:ph type="ftr" sz="quarter" idx="11"/>
          </p:nvPr>
        </p:nvSpPr>
        <p:spPr/>
        <p:txBody>
          <a:bodyPr/>
          <a:lstStyle/>
          <a:p>
            <a:endParaRPr lang="zh-CN" altLang="zh-CN"/>
          </a:p>
        </p:txBody>
      </p:sp>
      <p:sp>
        <p:nvSpPr>
          <p:cNvPr id="4" name="灯片编号占位符 3"/>
          <p:cNvSpPr>
            <a:spLocks noGrp="1"/>
          </p:cNvSpPr>
          <p:nvPr>
            <p:ph type="sldNum" sz="quarter" idx="12"/>
          </p:nvPr>
        </p:nvSpPr>
        <p:spPr/>
        <p:txBody>
          <a:bodyPr/>
          <a:lstStyle/>
          <a:p>
            <a:fld id="{584D9663-5B62-42D8-8388-27C3B13283E2}" type="slidenum">
              <a:rPr lang="zh-CN" altLang="zh-CN" smtClean="0"/>
            </a:fld>
            <a:endParaRPr lang="zh-CN" altLang="zh-CN"/>
          </a:p>
        </p:txBody>
      </p:sp>
      <p:grpSp>
        <p:nvGrpSpPr>
          <p:cNvPr id="8" name="组合 7"/>
          <p:cNvGrpSpPr/>
          <p:nvPr/>
        </p:nvGrpSpPr>
        <p:grpSpPr>
          <a:xfrm>
            <a:off x="395288" y="620713"/>
            <a:ext cx="1368425" cy="935037"/>
            <a:chOff x="0" y="0"/>
            <a:chExt cx="2155" cy="1471"/>
          </a:xfrm>
        </p:grpSpPr>
        <p:sp>
          <p:nvSpPr>
            <p:cNvPr id="9" name="矩形 8"/>
            <p:cNvSpPr/>
            <p:nvPr/>
          </p:nvSpPr>
          <p:spPr>
            <a:xfrm rot="4080000">
              <a:off x="901" y="1013"/>
              <a:ext cx="452" cy="453"/>
            </a:xfrm>
            <a:prstGeom prst="rect">
              <a:avLst/>
            </a:prstGeom>
            <a:solidFill>
              <a:srgbClr val="C7EDE9">
                <a:alpha val="100000"/>
              </a:srgbClr>
            </a:solidFill>
            <a:ln w="9525">
              <a:noFill/>
              <a:miter/>
            </a:ln>
          </p:spPr>
          <p:txBody>
            <a:bodyPr/>
            <a:lstStyle/>
            <a:p>
              <a:endParaRPr lang="zh-CN" altLang="en-US"/>
            </a:p>
          </p:txBody>
        </p:sp>
        <p:sp>
          <p:nvSpPr>
            <p:cNvPr id="10" name="矩形 9"/>
            <p:cNvSpPr/>
            <p:nvPr/>
          </p:nvSpPr>
          <p:spPr>
            <a:xfrm rot="900000">
              <a:off x="1587" y="0"/>
              <a:ext cx="568" cy="567"/>
            </a:xfrm>
            <a:prstGeom prst="rect">
              <a:avLst/>
            </a:prstGeom>
            <a:solidFill>
              <a:srgbClr val="AFD7ED">
                <a:alpha val="100000"/>
              </a:srgbClr>
            </a:solidFill>
            <a:ln w="9525">
              <a:noFill/>
              <a:miter/>
            </a:ln>
          </p:spPr>
          <p:txBody>
            <a:bodyPr/>
            <a:lstStyle/>
            <a:p>
              <a:endParaRPr lang="zh-CN" altLang="en-US"/>
            </a:p>
          </p:txBody>
        </p:sp>
        <p:sp>
          <p:nvSpPr>
            <p:cNvPr id="11" name="矩形 10"/>
            <p:cNvSpPr/>
            <p:nvPr/>
          </p:nvSpPr>
          <p:spPr>
            <a:xfrm rot="5280000">
              <a:off x="0" y="0"/>
              <a:ext cx="340" cy="340"/>
            </a:xfrm>
            <a:prstGeom prst="rect">
              <a:avLst/>
            </a:prstGeom>
            <a:solidFill>
              <a:srgbClr val="93E0FF">
                <a:alpha val="100000"/>
              </a:srgbClr>
            </a:solidFill>
            <a:ln w="9525">
              <a:noFill/>
              <a:miter/>
            </a:ln>
          </p:spPr>
          <p:txBody>
            <a:bodyPr/>
            <a:lstStyle/>
            <a:p>
              <a:endParaRPr lang="zh-CN" altLang="en-US"/>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539076"/>
            <a:ext cx="10972800" cy="1061124"/>
          </a:xfrm>
        </p:spPr>
        <p:txBody>
          <a:bodyPr/>
          <a:lstStyle/>
          <a:p>
            <a:r>
              <a:rPr lang="zh-CN" altLang="en-US" dirty="0" smtClean="0"/>
              <a:t>单击此处编辑母版标题样式</a:t>
            </a:r>
            <a:endParaRPr lang="zh-CN" altLang="en-US" dirty="0"/>
          </a:p>
        </p:txBody>
      </p:sp>
      <p:sp>
        <p:nvSpPr>
          <p:cNvPr id="3" name="内容占位符 2"/>
          <p:cNvSpPr>
            <a:spLocks noGrp="1"/>
          </p:cNvSpPr>
          <p:nvPr>
            <p:ph idx="1"/>
          </p:nvPr>
        </p:nvSpPr>
        <p:spPr>
          <a:xfrm>
            <a:off x="609600" y="1796143"/>
            <a:ext cx="10972800" cy="4330021"/>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p>
            <a:fld id="{DD7FE579-B3DF-42A1-B7CD-62EFD10FD0C1}" type="datetimeFigureOut">
              <a:rPr lang="zh-CN" altLang="en-US" smtClean="0"/>
            </a:fld>
            <a:endParaRPr lang="zh-CN" altLang="zh-CN"/>
          </a:p>
        </p:txBody>
      </p:sp>
      <p:sp>
        <p:nvSpPr>
          <p:cNvPr id="5" name="页脚占位符 4"/>
          <p:cNvSpPr>
            <a:spLocks noGrp="1"/>
          </p:cNvSpPr>
          <p:nvPr>
            <p:ph type="ftr" sz="quarter" idx="11"/>
          </p:nvPr>
        </p:nvSpPr>
        <p:spPr/>
        <p:txBody>
          <a:bodyPr/>
          <a:lstStyle/>
          <a:p>
            <a:endParaRPr lang="zh-CN" altLang="zh-CN"/>
          </a:p>
        </p:txBody>
      </p:sp>
      <p:sp>
        <p:nvSpPr>
          <p:cNvPr id="6" name="灯片编号占位符 5"/>
          <p:cNvSpPr>
            <a:spLocks noGrp="1"/>
          </p:cNvSpPr>
          <p:nvPr>
            <p:ph type="sldNum" sz="quarter" idx="12"/>
          </p:nvPr>
        </p:nvSpPr>
        <p:spPr/>
        <p:txBody>
          <a:bodyPr/>
          <a:lstStyle/>
          <a:p>
            <a:fld id="{584D9663-5B62-42D8-8388-27C3B13283E2}" type="slidenum">
              <a:rPr lang="zh-CN" altLang="zh-CN" smtClean="0"/>
            </a:fld>
            <a:endParaRPr lang="zh-CN"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4119892" y="2794072"/>
            <a:ext cx="7462507" cy="648000"/>
          </a:xfrm>
        </p:spPr>
        <p:txBody>
          <a:bodyPr anchor="b"/>
          <a:lstStyle>
            <a:lvl1pPr algn="l">
              <a:defRPr sz="3600"/>
            </a:lvl1pPr>
          </a:lstStyle>
          <a:p>
            <a:r>
              <a:rPr lang="zh-CN" altLang="en-US" dirty="0" smtClean="0"/>
              <a:t>编辑标题</a:t>
            </a:r>
            <a:endParaRPr lang="zh-CN" altLang="en-US" dirty="0"/>
          </a:p>
        </p:txBody>
      </p:sp>
      <p:sp>
        <p:nvSpPr>
          <p:cNvPr id="3" name="文本占位符 2"/>
          <p:cNvSpPr>
            <a:spLocks noGrp="1"/>
          </p:cNvSpPr>
          <p:nvPr>
            <p:ph type="body" idx="1"/>
          </p:nvPr>
        </p:nvSpPr>
        <p:spPr>
          <a:xfrm>
            <a:off x="4119892" y="3442072"/>
            <a:ext cx="7462507" cy="2444400"/>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dirty="0" smtClean="0"/>
              <a:t>单击此处编辑母版文本样式</a:t>
            </a:r>
            <a:endParaRPr lang="zh-CN" altLang="en-US" dirty="0" smtClean="0"/>
          </a:p>
        </p:txBody>
      </p:sp>
      <p:grpSp>
        <p:nvGrpSpPr>
          <p:cNvPr id="8" name="Group 6"/>
          <p:cNvGrpSpPr/>
          <p:nvPr/>
        </p:nvGrpSpPr>
        <p:grpSpPr bwMode="auto">
          <a:xfrm>
            <a:off x="1115485" y="1920874"/>
            <a:ext cx="3456508" cy="1521197"/>
            <a:chOff x="0" y="0"/>
            <a:chExt cx="4082" cy="1927"/>
          </a:xfrm>
        </p:grpSpPr>
        <p:sp>
          <p:nvSpPr>
            <p:cNvPr id="9" name="Rectangle 7" descr="#wm#_55_07_*Z"/>
            <p:cNvSpPr>
              <a:spLocks noChangeArrowheads="1"/>
            </p:cNvSpPr>
            <p:nvPr/>
          </p:nvSpPr>
          <p:spPr bwMode="auto">
            <a:xfrm rot="4080000">
              <a:off x="2598" y="1464"/>
              <a:ext cx="452" cy="453"/>
            </a:xfrm>
            <a:prstGeom prst="rect">
              <a:avLst/>
            </a:prstGeom>
            <a:solidFill>
              <a:srgbClr val="C7EDE9">
                <a:alpha val="70000"/>
              </a:srgb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endParaRPr lang="zh-CN" altLang="en-US" sz="1800"/>
            </a:p>
          </p:txBody>
        </p:sp>
        <p:sp>
          <p:nvSpPr>
            <p:cNvPr id="10" name="Rectangle 8" descr="#wm#_55_07_*Z"/>
            <p:cNvSpPr>
              <a:spLocks noChangeArrowheads="1"/>
            </p:cNvSpPr>
            <p:nvPr/>
          </p:nvSpPr>
          <p:spPr bwMode="auto">
            <a:xfrm rot="900000">
              <a:off x="2041" y="0"/>
              <a:ext cx="568" cy="567"/>
            </a:xfrm>
            <a:prstGeom prst="rect">
              <a:avLst/>
            </a:prstGeom>
            <a:solidFill>
              <a:srgbClr val="AFD7ED">
                <a:alpha val="70000"/>
              </a:srgb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endParaRPr lang="zh-CN" altLang="en-US" sz="1800"/>
            </a:p>
          </p:txBody>
        </p:sp>
        <p:sp>
          <p:nvSpPr>
            <p:cNvPr id="11" name="Rectangle 9" descr="#wm#_55_07_*Z"/>
            <p:cNvSpPr>
              <a:spLocks noChangeArrowheads="1"/>
            </p:cNvSpPr>
            <p:nvPr/>
          </p:nvSpPr>
          <p:spPr bwMode="auto">
            <a:xfrm rot="5280000">
              <a:off x="0" y="0"/>
              <a:ext cx="340" cy="340"/>
            </a:xfrm>
            <a:prstGeom prst="rect">
              <a:avLst/>
            </a:prstGeom>
            <a:solidFill>
              <a:srgbClr val="93E0FF">
                <a:alpha val="70000"/>
              </a:srgb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endParaRPr lang="zh-CN" altLang="en-US" sz="1800"/>
            </a:p>
          </p:txBody>
        </p:sp>
        <p:sp>
          <p:nvSpPr>
            <p:cNvPr id="12" name="Rectangle 10" descr="#wm#_55_07_*Z"/>
            <p:cNvSpPr>
              <a:spLocks noChangeArrowheads="1"/>
            </p:cNvSpPr>
            <p:nvPr/>
          </p:nvSpPr>
          <p:spPr bwMode="auto">
            <a:xfrm rot="720000">
              <a:off x="680" y="908"/>
              <a:ext cx="680" cy="680"/>
            </a:xfrm>
            <a:prstGeom prst="rect">
              <a:avLst/>
            </a:prstGeom>
            <a:solidFill>
              <a:srgbClr val="5CA7BA">
                <a:alpha val="70000"/>
              </a:srgb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endParaRPr lang="zh-CN" altLang="en-US" sz="1800"/>
            </a:p>
          </p:txBody>
        </p:sp>
        <p:sp>
          <p:nvSpPr>
            <p:cNvPr id="13" name="Rectangle 11" descr="#wm#_55_07_*Z"/>
            <p:cNvSpPr>
              <a:spLocks noChangeArrowheads="1"/>
            </p:cNvSpPr>
            <p:nvPr/>
          </p:nvSpPr>
          <p:spPr bwMode="auto">
            <a:xfrm rot="4680000">
              <a:off x="3742" y="454"/>
              <a:ext cx="340" cy="340"/>
            </a:xfrm>
            <a:prstGeom prst="rect">
              <a:avLst/>
            </a:prstGeom>
            <a:solidFill>
              <a:srgbClr val="93E0FF">
                <a:alpha val="70000"/>
              </a:srgb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endParaRPr lang="zh-CN" altLang="en-US" sz="1800"/>
            </a:p>
          </p:txBody>
        </p:sp>
      </p:grpSp>
      <p:sp>
        <p:nvSpPr>
          <p:cNvPr id="4" name="日期占位符 3"/>
          <p:cNvSpPr>
            <a:spLocks noGrp="1"/>
          </p:cNvSpPr>
          <p:nvPr>
            <p:ph type="dt" sz="half" idx="10"/>
          </p:nvPr>
        </p:nvSpPr>
        <p:spPr/>
        <p:txBody>
          <a:bodyPr/>
          <a:lstStyle/>
          <a:p>
            <a:fld id="{DD7FE579-B3DF-42A1-B7CD-62EFD10FD0C1}" type="datetimeFigureOut">
              <a:rPr lang="zh-CN" altLang="en-US" smtClean="0"/>
            </a:fld>
            <a:endParaRPr lang="zh-CN" altLang="zh-CN"/>
          </a:p>
        </p:txBody>
      </p:sp>
      <p:sp>
        <p:nvSpPr>
          <p:cNvPr id="5" name="页脚占位符 4"/>
          <p:cNvSpPr>
            <a:spLocks noGrp="1"/>
          </p:cNvSpPr>
          <p:nvPr>
            <p:ph type="ftr" sz="quarter" idx="11"/>
          </p:nvPr>
        </p:nvSpPr>
        <p:spPr/>
        <p:txBody>
          <a:bodyPr/>
          <a:lstStyle/>
          <a:p>
            <a:endParaRPr lang="zh-CN" altLang="zh-CN"/>
          </a:p>
        </p:txBody>
      </p:sp>
      <p:sp>
        <p:nvSpPr>
          <p:cNvPr id="6" name="灯片编号占位符 5"/>
          <p:cNvSpPr>
            <a:spLocks noGrp="1"/>
          </p:cNvSpPr>
          <p:nvPr>
            <p:ph type="sldNum" sz="quarter" idx="12"/>
          </p:nvPr>
        </p:nvSpPr>
        <p:spPr/>
        <p:txBody>
          <a:bodyPr/>
          <a:lstStyle/>
          <a:p>
            <a:fld id="{584D9663-5B62-42D8-8388-27C3B13283E2}" type="slidenum">
              <a:rPr lang="zh-CN" altLang="zh-CN" smtClean="0"/>
            </a:fld>
            <a:endParaRPr lang="zh-CN"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424776"/>
            <a:ext cx="10972800" cy="909405"/>
          </a:xfrm>
        </p:spPr>
        <p:txBody>
          <a:bodyPr/>
          <a:lstStyle/>
          <a:p>
            <a:r>
              <a:rPr lang="zh-CN" altLang="en-US" dirty="0" smtClean="0"/>
              <a:t>单击此处编辑母版标题样式</a:t>
            </a:r>
            <a:endParaRPr lang="zh-CN" altLang="en-US" dirty="0"/>
          </a:p>
        </p:txBody>
      </p:sp>
      <p:sp>
        <p:nvSpPr>
          <p:cNvPr id="3" name="内容占位符 2"/>
          <p:cNvSpPr>
            <a:spLocks noGrp="1"/>
          </p:cNvSpPr>
          <p:nvPr>
            <p:ph sz="half" idx="1"/>
          </p:nvPr>
        </p:nvSpPr>
        <p:spPr>
          <a:xfrm>
            <a:off x="609600" y="1600201"/>
            <a:ext cx="5384800" cy="4525963"/>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内容占位符 3"/>
          <p:cNvSpPr>
            <a:spLocks noGrp="1"/>
          </p:cNvSpPr>
          <p:nvPr>
            <p:ph sz="half" idx="2"/>
          </p:nvPr>
        </p:nvSpPr>
        <p:spPr>
          <a:xfrm>
            <a:off x="6197600" y="1600201"/>
            <a:ext cx="5384800" cy="4525963"/>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5" name="日期占位符 4"/>
          <p:cNvSpPr>
            <a:spLocks noGrp="1"/>
          </p:cNvSpPr>
          <p:nvPr>
            <p:ph type="dt" sz="half" idx="10"/>
          </p:nvPr>
        </p:nvSpPr>
        <p:spPr/>
        <p:txBody>
          <a:bodyPr/>
          <a:lstStyle/>
          <a:p>
            <a:fld id="{DD7FE579-B3DF-42A1-B7CD-62EFD10FD0C1}" type="datetimeFigureOut">
              <a:rPr lang="zh-CN" altLang="en-US" smtClean="0"/>
            </a:fld>
            <a:endParaRPr lang="zh-CN" altLang="zh-CN"/>
          </a:p>
        </p:txBody>
      </p:sp>
      <p:sp>
        <p:nvSpPr>
          <p:cNvPr id="6" name="页脚占位符 5"/>
          <p:cNvSpPr>
            <a:spLocks noGrp="1"/>
          </p:cNvSpPr>
          <p:nvPr>
            <p:ph type="ftr" sz="quarter" idx="11"/>
          </p:nvPr>
        </p:nvSpPr>
        <p:spPr/>
        <p:txBody>
          <a:bodyPr/>
          <a:lstStyle/>
          <a:p>
            <a:endParaRPr lang="zh-CN" altLang="zh-CN"/>
          </a:p>
        </p:txBody>
      </p:sp>
      <p:sp>
        <p:nvSpPr>
          <p:cNvPr id="7" name="灯片编号占位符 6"/>
          <p:cNvSpPr>
            <a:spLocks noGrp="1"/>
          </p:cNvSpPr>
          <p:nvPr>
            <p:ph type="sldNum" sz="quarter" idx="12"/>
          </p:nvPr>
        </p:nvSpPr>
        <p:spPr/>
        <p:txBody>
          <a:bodyPr/>
          <a:lstStyle/>
          <a:p>
            <a:fld id="{584D9663-5B62-42D8-8388-27C3B13283E2}" type="slidenum">
              <a:rPr lang="zh-CN" altLang="zh-CN" smtClean="0"/>
            </a:fld>
            <a:endParaRPr lang="zh-CN"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365126"/>
            <a:ext cx="10972800" cy="1325563"/>
          </a:xfrm>
        </p:spPr>
        <p:txBody>
          <a:body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609600" y="1681163"/>
            <a:ext cx="5389034"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smtClean="0"/>
              <a:t>单击此处编辑母版文本样式</a:t>
            </a:r>
            <a:endParaRPr lang="zh-CN" altLang="en-US" dirty="0" smtClean="0"/>
          </a:p>
        </p:txBody>
      </p:sp>
      <p:sp>
        <p:nvSpPr>
          <p:cNvPr id="4" name="内容占位符 3"/>
          <p:cNvSpPr>
            <a:spLocks noGrp="1"/>
          </p:cNvSpPr>
          <p:nvPr>
            <p:ph sz="half" idx="2"/>
          </p:nvPr>
        </p:nvSpPr>
        <p:spPr>
          <a:xfrm>
            <a:off x="609600" y="2505075"/>
            <a:ext cx="5389034" cy="3684588"/>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5" name="文本占位符 4"/>
          <p:cNvSpPr>
            <a:spLocks noGrp="1"/>
          </p:cNvSpPr>
          <p:nvPr>
            <p:ph type="body" sz="quarter" idx="3"/>
          </p:nvPr>
        </p:nvSpPr>
        <p:spPr>
          <a:xfrm>
            <a:off x="6172200" y="1681163"/>
            <a:ext cx="54102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smtClean="0"/>
              <a:t>单击此处编辑母版文本样式</a:t>
            </a:r>
            <a:endParaRPr lang="zh-CN" altLang="en-US" dirty="0" smtClean="0"/>
          </a:p>
        </p:txBody>
      </p:sp>
      <p:sp>
        <p:nvSpPr>
          <p:cNvPr id="6" name="内容占位符 5"/>
          <p:cNvSpPr>
            <a:spLocks noGrp="1"/>
          </p:cNvSpPr>
          <p:nvPr>
            <p:ph sz="quarter" idx="4"/>
          </p:nvPr>
        </p:nvSpPr>
        <p:spPr>
          <a:xfrm>
            <a:off x="6172200" y="2505075"/>
            <a:ext cx="5410200" cy="3684588"/>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7" name="日期占位符 6"/>
          <p:cNvSpPr>
            <a:spLocks noGrp="1"/>
          </p:cNvSpPr>
          <p:nvPr>
            <p:ph type="dt" sz="half" idx="10"/>
          </p:nvPr>
        </p:nvSpPr>
        <p:spPr/>
        <p:txBody>
          <a:bodyPr/>
          <a:lstStyle/>
          <a:p>
            <a:fld id="{DD7FE579-B3DF-42A1-B7CD-62EFD10FD0C1}" type="datetimeFigureOut">
              <a:rPr lang="zh-CN" altLang="en-US" smtClean="0"/>
            </a:fld>
            <a:endParaRPr lang="zh-CN" altLang="zh-CN"/>
          </a:p>
        </p:txBody>
      </p:sp>
      <p:sp>
        <p:nvSpPr>
          <p:cNvPr id="8" name="页脚占位符 7"/>
          <p:cNvSpPr>
            <a:spLocks noGrp="1"/>
          </p:cNvSpPr>
          <p:nvPr>
            <p:ph type="ftr" sz="quarter" idx="11"/>
          </p:nvPr>
        </p:nvSpPr>
        <p:spPr/>
        <p:txBody>
          <a:bodyPr/>
          <a:lstStyle/>
          <a:p>
            <a:endParaRPr lang="zh-CN" altLang="zh-CN"/>
          </a:p>
        </p:txBody>
      </p:sp>
      <p:sp>
        <p:nvSpPr>
          <p:cNvPr id="9" name="灯片编号占位符 8"/>
          <p:cNvSpPr>
            <a:spLocks noGrp="1"/>
          </p:cNvSpPr>
          <p:nvPr>
            <p:ph type="sldNum" sz="quarter" idx="12"/>
          </p:nvPr>
        </p:nvSpPr>
        <p:spPr/>
        <p:txBody>
          <a:bodyPr/>
          <a:lstStyle/>
          <a:p>
            <a:fld id="{584D9663-5B62-42D8-8388-27C3B13283E2}" type="slidenum">
              <a:rPr lang="zh-CN" altLang="zh-CN" smtClean="0"/>
            </a:fld>
            <a:endParaRPr lang="zh-CN"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grpSp>
        <p:nvGrpSpPr>
          <p:cNvPr id="8" name="Group 6"/>
          <p:cNvGrpSpPr/>
          <p:nvPr>
            <p:custDataLst>
              <p:tags r:id="rId2"/>
            </p:custDataLst>
          </p:nvPr>
        </p:nvGrpSpPr>
        <p:grpSpPr bwMode="auto">
          <a:xfrm rot="720000">
            <a:off x="10326372" y="5523865"/>
            <a:ext cx="1368425" cy="935038"/>
            <a:chOff x="0" y="0"/>
            <a:chExt cx="2155" cy="1471"/>
          </a:xfrm>
        </p:grpSpPr>
        <p:sp>
          <p:nvSpPr>
            <p:cNvPr id="9" name="Rectangle 7"/>
            <p:cNvSpPr>
              <a:spLocks noChangeArrowheads="1"/>
            </p:cNvSpPr>
            <p:nvPr>
              <p:custDataLst>
                <p:tags r:id="rId3"/>
              </p:custDataLst>
            </p:nvPr>
          </p:nvSpPr>
          <p:spPr bwMode="auto">
            <a:xfrm rot="4080000">
              <a:off x="897" y="1008"/>
              <a:ext cx="452" cy="453"/>
            </a:xfrm>
            <a:prstGeom prst="rect">
              <a:avLst/>
            </a:prstGeom>
            <a:solidFill>
              <a:srgbClr val="C7EDE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fontScale="85000" lnSpcReduction="20000"/>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endParaRPr lang="zh-CN" altLang="en-US"/>
            </a:p>
          </p:txBody>
        </p:sp>
        <p:sp>
          <p:nvSpPr>
            <p:cNvPr id="10" name="Rectangle 8"/>
            <p:cNvSpPr>
              <a:spLocks noChangeArrowheads="1"/>
            </p:cNvSpPr>
            <p:nvPr>
              <p:custDataLst>
                <p:tags r:id="rId4"/>
              </p:custDataLst>
            </p:nvPr>
          </p:nvSpPr>
          <p:spPr bwMode="auto">
            <a:xfrm rot="900000">
              <a:off x="1587" y="0"/>
              <a:ext cx="568" cy="567"/>
            </a:xfrm>
            <a:prstGeom prst="rect">
              <a:avLst/>
            </a:prstGeom>
            <a:solidFill>
              <a:srgbClr val="AFD7ED"/>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lnSpcReduction="10000"/>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endParaRPr lang="zh-CN" altLang="en-US"/>
            </a:p>
          </p:txBody>
        </p:sp>
        <p:sp>
          <p:nvSpPr>
            <p:cNvPr id="11" name="Rectangle 9"/>
            <p:cNvSpPr>
              <a:spLocks noChangeArrowheads="1"/>
            </p:cNvSpPr>
            <p:nvPr>
              <p:custDataLst>
                <p:tags r:id="rId5"/>
              </p:custDataLst>
            </p:nvPr>
          </p:nvSpPr>
          <p:spPr bwMode="auto">
            <a:xfrm rot="5280000">
              <a:off x="0" y="0"/>
              <a:ext cx="340" cy="340"/>
            </a:xfrm>
            <a:prstGeom prst="rect">
              <a:avLst/>
            </a:prstGeom>
            <a:solidFill>
              <a:srgbClr val="93E0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fontScale="55000" lnSpcReduction="20000"/>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endParaRPr lang="zh-CN" altLang="en-US"/>
            </a:p>
          </p:txBody>
        </p:sp>
      </p:grpSp>
      <p:grpSp>
        <p:nvGrpSpPr>
          <p:cNvPr id="12" name="Group 10"/>
          <p:cNvGrpSpPr/>
          <p:nvPr>
            <p:custDataLst>
              <p:tags r:id="rId6"/>
            </p:custDataLst>
          </p:nvPr>
        </p:nvGrpSpPr>
        <p:grpSpPr bwMode="auto">
          <a:xfrm>
            <a:off x="338774" y="1212022"/>
            <a:ext cx="2457766" cy="2807018"/>
            <a:chOff x="0" y="0"/>
            <a:chExt cx="3402" cy="4082"/>
          </a:xfrm>
        </p:grpSpPr>
        <p:sp>
          <p:nvSpPr>
            <p:cNvPr id="13" name="Rectangle 11"/>
            <p:cNvSpPr>
              <a:spLocks noChangeArrowheads="1"/>
            </p:cNvSpPr>
            <p:nvPr>
              <p:custDataLst>
                <p:tags r:id="rId7"/>
              </p:custDataLst>
            </p:nvPr>
          </p:nvSpPr>
          <p:spPr bwMode="auto">
            <a:xfrm rot="720000">
              <a:off x="567" y="1247"/>
              <a:ext cx="680" cy="680"/>
            </a:xfrm>
            <a:prstGeom prst="rect">
              <a:avLst/>
            </a:prstGeom>
            <a:solidFill>
              <a:srgbClr val="5CA7BA"/>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endParaRPr lang="zh-CN" altLang="en-US"/>
            </a:p>
          </p:txBody>
        </p:sp>
        <p:sp>
          <p:nvSpPr>
            <p:cNvPr id="14" name="Rectangle 12"/>
            <p:cNvSpPr>
              <a:spLocks noChangeArrowheads="1"/>
            </p:cNvSpPr>
            <p:nvPr>
              <p:custDataLst>
                <p:tags r:id="rId8"/>
              </p:custDataLst>
            </p:nvPr>
          </p:nvSpPr>
          <p:spPr bwMode="auto">
            <a:xfrm rot="1380000">
              <a:off x="2155" y="2382"/>
              <a:ext cx="737" cy="735"/>
            </a:xfrm>
            <a:prstGeom prst="rect">
              <a:avLst/>
            </a:prstGeom>
            <a:solidFill>
              <a:srgbClr val="AFD7ED"/>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endParaRPr lang="zh-CN" altLang="en-US"/>
            </a:p>
          </p:txBody>
        </p:sp>
        <p:sp>
          <p:nvSpPr>
            <p:cNvPr id="15" name="Rectangle 13"/>
            <p:cNvSpPr>
              <a:spLocks noChangeArrowheads="1"/>
            </p:cNvSpPr>
            <p:nvPr>
              <p:custDataLst>
                <p:tags r:id="rId9"/>
              </p:custDataLst>
            </p:nvPr>
          </p:nvSpPr>
          <p:spPr bwMode="auto">
            <a:xfrm rot="4680000">
              <a:off x="3062" y="3627"/>
              <a:ext cx="340" cy="340"/>
            </a:xfrm>
            <a:prstGeom prst="rect">
              <a:avLst/>
            </a:prstGeom>
            <a:solidFill>
              <a:srgbClr val="93E0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fontScale="62500" lnSpcReduction="20000"/>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endParaRPr lang="zh-CN" altLang="en-US"/>
            </a:p>
          </p:txBody>
        </p:sp>
        <p:sp>
          <p:nvSpPr>
            <p:cNvPr id="16" name="Rectangle 14"/>
            <p:cNvSpPr>
              <a:spLocks noChangeArrowheads="1"/>
            </p:cNvSpPr>
            <p:nvPr>
              <p:custDataLst>
                <p:tags r:id="rId10"/>
              </p:custDataLst>
            </p:nvPr>
          </p:nvSpPr>
          <p:spPr bwMode="auto">
            <a:xfrm rot="3480000">
              <a:off x="342" y="3062"/>
              <a:ext cx="1020" cy="1020"/>
            </a:xfrm>
            <a:prstGeom prst="rect">
              <a:avLst/>
            </a:prstGeom>
            <a:solidFill>
              <a:srgbClr val="C7EDE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endParaRPr lang="zh-CN" altLang="en-US"/>
            </a:p>
          </p:txBody>
        </p:sp>
        <p:sp>
          <p:nvSpPr>
            <p:cNvPr id="17" name="Rectangle 15"/>
            <p:cNvSpPr>
              <a:spLocks noChangeArrowheads="1"/>
            </p:cNvSpPr>
            <p:nvPr>
              <p:custDataLst>
                <p:tags r:id="rId11"/>
              </p:custDataLst>
            </p:nvPr>
          </p:nvSpPr>
          <p:spPr bwMode="auto">
            <a:xfrm rot="5880000">
              <a:off x="0" y="0"/>
              <a:ext cx="272" cy="272"/>
            </a:xfrm>
            <a:prstGeom prst="rect">
              <a:avLst/>
            </a:prstGeom>
            <a:solidFill>
              <a:srgbClr val="93E0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fontScale="40000" lnSpcReduction="20000"/>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endParaRPr lang="zh-CN" altLang="en-US"/>
            </a:p>
          </p:txBody>
        </p:sp>
      </p:grpSp>
      <p:sp>
        <p:nvSpPr>
          <p:cNvPr id="2" name="Line 4" descr="#wm#_55_42_*Z"/>
          <p:cNvSpPr>
            <a:spLocks noChangeShapeType="1"/>
          </p:cNvSpPr>
          <p:nvPr>
            <p:custDataLst>
              <p:tags r:id="rId12"/>
            </p:custDataLst>
          </p:nvPr>
        </p:nvSpPr>
        <p:spPr bwMode="auto">
          <a:xfrm>
            <a:off x="3037417" y="2828290"/>
            <a:ext cx="0" cy="1080000"/>
          </a:xfrm>
          <a:prstGeom prst="line">
            <a:avLst/>
          </a:prstGeom>
          <a:noFill/>
          <a:ln w="69850" cmpd="sng">
            <a:solidFill>
              <a:srgbClr val="FF425D"/>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ormAutofit fontScale="25000" lnSpcReduction="20000"/>
          </a:bodyPr>
          <a:lstStyle/>
          <a:p>
            <a:endParaRPr lang="zh-CN" altLang="en-US" sz="1800"/>
          </a:p>
        </p:txBody>
      </p:sp>
      <p:sp>
        <p:nvSpPr>
          <p:cNvPr id="3" name="标题 1"/>
          <p:cNvSpPr>
            <a:spLocks noGrp="1"/>
          </p:cNvSpPr>
          <p:nvPr>
            <p:ph type="title" hasCustomPrompt="1"/>
          </p:nvPr>
        </p:nvSpPr>
        <p:spPr>
          <a:xfrm>
            <a:off x="3161000" y="2754200"/>
            <a:ext cx="5971200" cy="864000"/>
          </a:xfrm>
        </p:spPr>
        <p:txBody>
          <a:bodyPr anchor="ctr" anchorCtr="0">
            <a:normAutofit/>
          </a:bodyPr>
          <a:lstStyle>
            <a:lvl1pPr>
              <a:defRPr sz="4900">
                <a:latin typeface="+mj-lt"/>
              </a:defRPr>
            </a:lvl1pPr>
          </a:lstStyle>
          <a:p>
            <a:r>
              <a:rPr lang="zh-CN" altLang="en-US" dirty="0" smtClean="0"/>
              <a:t>编辑标题</a:t>
            </a:r>
            <a:endParaRPr lang="zh-CN" altLang="en-US" dirty="0"/>
          </a:p>
        </p:txBody>
      </p:sp>
      <p:sp>
        <p:nvSpPr>
          <p:cNvPr id="4" name="Rectangle 3"/>
          <p:cNvSpPr>
            <a:spLocks noGrp="1" noChangeArrowheads="1"/>
          </p:cNvSpPr>
          <p:nvPr>
            <p:ph type="subTitle" idx="1" hasCustomPrompt="1"/>
          </p:nvPr>
        </p:nvSpPr>
        <p:spPr>
          <a:xfrm>
            <a:off x="3161000" y="3651840"/>
            <a:ext cx="5971200" cy="367200"/>
          </a:xfrm>
        </p:spPr>
        <p:txBody>
          <a:bodyPr>
            <a:normAutofit/>
          </a:bodyPr>
          <a:lstStyle>
            <a:lvl1pPr marL="0" indent="0" algn="ctr">
              <a:buFontTx/>
              <a:buNone/>
              <a:defRPr sz="1800"/>
            </a:lvl1pPr>
          </a:lstStyle>
          <a:p>
            <a:pPr lvl="0"/>
            <a:r>
              <a:rPr lang="zh-CN" altLang="en-US" noProof="0" dirty="0" smtClean="0"/>
              <a:t>单击此处编辑副标题</a:t>
            </a:r>
            <a:endParaRPr lang="zh-CN" altLang="zh-CN" noProof="0" dirty="0" smtClean="0"/>
          </a:p>
        </p:txBody>
      </p:sp>
      <p:sp>
        <p:nvSpPr>
          <p:cNvPr id="5" name="日期占位符 4"/>
          <p:cNvSpPr>
            <a:spLocks noGrp="1"/>
          </p:cNvSpPr>
          <p:nvPr>
            <p:ph type="dt" sz="half" idx="10"/>
          </p:nvPr>
        </p:nvSpPr>
        <p:spPr/>
        <p:txBody>
          <a:bodyPr/>
          <a:lstStyle/>
          <a:p>
            <a:fld id="{DD7FE579-B3DF-42A1-B7CD-62EFD10FD0C1}" type="datetimeFigureOut">
              <a:rPr lang="zh-CN" altLang="en-US" smtClean="0"/>
            </a:fld>
            <a:endParaRPr lang="zh-CN" altLang="zh-CN"/>
          </a:p>
        </p:txBody>
      </p:sp>
      <p:sp>
        <p:nvSpPr>
          <p:cNvPr id="6" name="页脚占位符 5"/>
          <p:cNvSpPr>
            <a:spLocks noGrp="1"/>
          </p:cNvSpPr>
          <p:nvPr>
            <p:ph type="ftr" sz="quarter" idx="11"/>
          </p:nvPr>
        </p:nvSpPr>
        <p:spPr/>
        <p:txBody>
          <a:bodyPr/>
          <a:lstStyle/>
          <a:p>
            <a:endParaRPr lang="zh-CN" altLang="zh-CN"/>
          </a:p>
        </p:txBody>
      </p:sp>
      <p:sp>
        <p:nvSpPr>
          <p:cNvPr id="7" name="灯片编号占位符 6"/>
          <p:cNvSpPr>
            <a:spLocks noGrp="1"/>
          </p:cNvSpPr>
          <p:nvPr>
            <p:ph type="sldNum" sz="quarter" idx="12"/>
          </p:nvPr>
        </p:nvSpPr>
        <p:spPr/>
        <p:txBody>
          <a:bodyPr/>
          <a:lstStyle/>
          <a:p>
            <a:fld id="{584D9663-5B62-42D8-8388-27C3B13283E2}" type="slidenum">
              <a:rPr lang="zh-CN" altLang="zh-CN" smtClean="0"/>
            </a:fld>
            <a:endParaRPr lang="zh-CN"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userDrawn="1">
  <p:cSld name="空白">
    <p:bg>
      <p:bgPr>
        <a:solidFill>
          <a:schemeClr val="bg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D7FE579-B3DF-42A1-B7CD-62EFD10FD0C1}" type="datetimeFigureOut">
              <a:rPr lang="zh-CN" altLang="en-US" smtClean="0"/>
            </a:fld>
            <a:endParaRPr lang="zh-CN" altLang="zh-CN"/>
          </a:p>
        </p:txBody>
      </p:sp>
      <p:sp>
        <p:nvSpPr>
          <p:cNvPr id="3" name="页脚占位符 2"/>
          <p:cNvSpPr>
            <a:spLocks noGrp="1"/>
          </p:cNvSpPr>
          <p:nvPr>
            <p:ph type="ftr" sz="quarter" idx="11"/>
          </p:nvPr>
        </p:nvSpPr>
        <p:spPr/>
        <p:txBody>
          <a:bodyPr/>
          <a:lstStyle/>
          <a:p>
            <a:endParaRPr lang="zh-CN" altLang="zh-CN"/>
          </a:p>
        </p:txBody>
      </p:sp>
      <p:sp>
        <p:nvSpPr>
          <p:cNvPr id="4" name="灯片编号占位符 3"/>
          <p:cNvSpPr>
            <a:spLocks noGrp="1"/>
          </p:cNvSpPr>
          <p:nvPr>
            <p:ph type="sldNum" sz="quarter" idx="12"/>
          </p:nvPr>
        </p:nvSpPr>
        <p:spPr/>
        <p:txBody>
          <a:bodyPr/>
          <a:lstStyle/>
          <a:p>
            <a:fld id="{584D9663-5B62-42D8-8388-27C3B13283E2}" type="slidenum">
              <a:rPr lang="zh-CN" altLang="zh-CN" smtClean="0"/>
            </a:fld>
            <a:endParaRPr lang="zh-CN" altLang="zh-CN"/>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647" y="82736"/>
            <a:ext cx="1922010" cy="148735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8800" y="457200"/>
            <a:ext cx="4163485" cy="1600200"/>
          </a:xfrm>
        </p:spPr>
        <p:txBody>
          <a:bodyPr anchor="b"/>
          <a:lstStyle>
            <a:lvl1pPr algn="l">
              <a:defRPr sz="3200"/>
            </a:lvl1pPr>
          </a:lstStyle>
          <a:p>
            <a:r>
              <a:rPr lang="zh-CN" altLang="en-US" dirty="0" smtClean="0"/>
              <a:t>单击此处编辑母版标题样式</a:t>
            </a:r>
            <a:endParaRPr lang="zh-CN" altLang="en-US" dirty="0"/>
          </a:p>
        </p:txBody>
      </p:sp>
      <p:sp>
        <p:nvSpPr>
          <p:cNvPr id="3" name="图片占位符 2"/>
          <p:cNvSpPr>
            <a:spLocks noGrp="1"/>
          </p:cNvSpPr>
          <p:nvPr>
            <p:ph type="pic" idx="1"/>
          </p:nvPr>
        </p:nvSpPr>
        <p:spPr>
          <a:xfrm>
            <a:off x="5183716" y="457200"/>
            <a:ext cx="6170400" cy="540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8800" y="2057400"/>
            <a:ext cx="4163485"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smtClean="0"/>
              <a:t>单击此处编辑母版文本样式</a:t>
            </a:r>
            <a:endParaRPr lang="zh-CN" altLang="en-US" dirty="0" smtClean="0"/>
          </a:p>
        </p:txBody>
      </p:sp>
      <p:sp>
        <p:nvSpPr>
          <p:cNvPr id="5" name="日期占位符 4"/>
          <p:cNvSpPr>
            <a:spLocks noGrp="1"/>
          </p:cNvSpPr>
          <p:nvPr>
            <p:ph type="dt" sz="half" idx="10"/>
          </p:nvPr>
        </p:nvSpPr>
        <p:spPr/>
        <p:txBody>
          <a:bodyPr/>
          <a:lstStyle/>
          <a:p>
            <a:fld id="{DD7FE579-B3DF-42A1-B7CD-62EFD10FD0C1}" type="datetimeFigureOut">
              <a:rPr lang="zh-CN" altLang="en-US" smtClean="0"/>
            </a:fld>
            <a:endParaRPr lang="zh-CN" altLang="zh-CN"/>
          </a:p>
        </p:txBody>
      </p:sp>
      <p:sp>
        <p:nvSpPr>
          <p:cNvPr id="6" name="页脚占位符 5"/>
          <p:cNvSpPr>
            <a:spLocks noGrp="1"/>
          </p:cNvSpPr>
          <p:nvPr>
            <p:ph type="ftr" sz="quarter" idx="11"/>
          </p:nvPr>
        </p:nvSpPr>
        <p:spPr/>
        <p:txBody>
          <a:bodyPr/>
          <a:lstStyle/>
          <a:p>
            <a:endParaRPr lang="zh-CN" altLang="zh-CN"/>
          </a:p>
        </p:txBody>
      </p:sp>
      <p:sp>
        <p:nvSpPr>
          <p:cNvPr id="7" name="灯片编号占位符 6"/>
          <p:cNvSpPr>
            <a:spLocks noGrp="1"/>
          </p:cNvSpPr>
          <p:nvPr>
            <p:ph type="sldNum" sz="quarter" idx="12"/>
          </p:nvPr>
        </p:nvSpPr>
        <p:spPr/>
        <p:txBody>
          <a:bodyPr/>
          <a:lstStyle/>
          <a:p>
            <a:fld id="{584D9663-5B62-42D8-8388-27C3B13283E2}" type="slidenum">
              <a:rPr lang="zh-CN" altLang="zh-CN" smtClean="0"/>
            </a:fld>
            <a:endParaRPr lang="zh-CN"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hasCustomPrompt="1"/>
          </p:nvPr>
        </p:nvSpPr>
        <p:spPr>
          <a:xfrm>
            <a:off x="9800492" y="274639"/>
            <a:ext cx="1781908" cy="5851525"/>
          </a:xfrm>
        </p:spPr>
        <p:txBody>
          <a:bodyPr vert="eaVert"/>
          <a:lstStyle>
            <a:lvl1pPr algn="l">
              <a:defRPr/>
            </a:lvl1pPr>
          </a:lstStyle>
          <a:p>
            <a:r>
              <a:rPr lang="zh-CN" altLang="en-US" dirty="0" smtClean="0"/>
              <a:t>单击此处编辑标题</a:t>
            </a:r>
            <a:endParaRPr lang="zh-CN" altLang="en-US" dirty="0"/>
          </a:p>
        </p:txBody>
      </p:sp>
      <p:sp>
        <p:nvSpPr>
          <p:cNvPr id="3" name="竖排文字占位符 2"/>
          <p:cNvSpPr>
            <a:spLocks noGrp="1"/>
          </p:cNvSpPr>
          <p:nvPr>
            <p:ph type="body" orient="vert" idx="1"/>
          </p:nvPr>
        </p:nvSpPr>
        <p:spPr>
          <a:xfrm>
            <a:off x="609600" y="274639"/>
            <a:ext cx="8815754" cy="5851525"/>
          </a:xfrm>
        </p:spPr>
        <p:txBody>
          <a:bodyPr vert="eaVert"/>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p>
            <a:fld id="{DD7FE579-B3DF-42A1-B7CD-62EFD10FD0C1}" type="datetimeFigureOut">
              <a:rPr lang="zh-CN" altLang="en-US" smtClean="0"/>
            </a:fld>
            <a:endParaRPr lang="zh-CN" altLang="zh-CN"/>
          </a:p>
        </p:txBody>
      </p:sp>
      <p:sp>
        <p:nvSpPr>
          <p:cNvPr id="5" name="页脚占位符 4"/>
          <p:cNvSpPr>
            <a:spLocks noGrp="1"/>
          </p:cNvSpPr>
          <p:nvPr>
            <p:ph type="ftr" sz="quarter" idx="11"/>
          </p:nvPr>
        </p:nvSpPr>
        <p:spPr/>
        <p:txBody>
          <a:bodyPr/>
          <a:lstStyle/>
          <a:p>
            <a:endParaRPr lang="zh-CN" altLang="zh-CN"/>
          </a:p>
        </p:txBody>
      </p:sp>
      <p:sp>
        <p:nvSpPr>
          <p:cNvPr id="6" name="灯片编号占位符 5"/>
          <p:cNvSpPr>
            <a:spLocks noGrp="1"/>
          </p:cNvSpPr>
          <p:nvPr>
            <p:ph type="sldNum" sz="quarter" idx="12"/>
          </p:nvPr>
        </p:nvSpPr>
        <p:spPr/>
        <p:txBody>
          <a:bodyPr/>
          <a:lstStyle/>
          <a:p>
            <a:fld id="{584D9663-5B62-42D8-8388-27C3B13283E2}" type="slidenum">
              <a:rPr lang="zh-CN" altLang="zh-CN" smtClean="0"/>
            </a:fld>
            <a:endParaRPr lang="zh-CN"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DD7FE579-B3DF-42A1-B7CD-62EFD10FD0C1}" type="datetimeFigureOut">
              <a:rPr lang="zh-CN" altLang="en-US" smtClean="0"/>
            </a:fld>
            <a:endParaRPr lang="zh-CN" altLang="zh-CN"/>
          </a:p>
        </p:txBody>
      </p:sp>
      <p:sp>
        <p:nvSpPr>
          <p:cNvPr id="4" name="页脚占位符 3"/>
          <p:cNvSpPr>
            <a:spLocks noGrp="1"/>
          </p:cNvSpPr>
          <p:nvPr>
            <p:ph type="ftr" sz="quarter" idx="11"/>
          </p:nvPr>
        </p:nvSpPr>
        <p:spPr/>
        <p:txBody>
          <a:bodyPr/>
          <a:lstStyle/>
          <a:p>
            <a:endParaRPr lang="zh-CN" altLang="zh-CN"/>
          </a:p>
        </p:txBody>
      </p:sp>
      <p:sp>
        <p:nvSpPr>
          <p:cNvPr id="5" name="灯片编号占位符 4"/>
          <p:cNvSpPr>
            <a:spLocks noGrp="1"/>
          </p:cNvSpPr>
          <p:nvPr>
            <p:ph type="sldNum" sz="quarter" idx="12"/>
          </p:nvPr>
        </p:nvSpPr>
        <p:spPr/>
        <p:txBody>
          <a:bodyPr/>
          <a:lstStyle/>
          <a:p>
            <a:fld id="{584D9663-5B62-42D8-8388-27C3B13283E2}" type="slidenum">
              <a:rPr lang="zh-CN" altLang="zh-CN" smtClean="0"/>
            </a:fld>
            <a:endParaRPr lang="zh-CN" altLang="zh-CN"/>
          </a:p>
        </p:txBody>
      </p:sp>
      <p:sp>
        <p:nvSpPr>
          <p:cNvPr id="6" name="内容占位符 6"/>
          <p:cNvSpPr>
            <a:spLocks noGrp="1"/>
          </p:cNvSpPr>
          <p:nvPr>
            <p:ph sz="quarter" idx="13"/>
          </p:nvPr>
        </p:nvSpPr>
        <p:spPr>
          <a:xfrm>
            <a:off x="609600" y="1641230"/>
            <a:ext cx="10972800" cy="4346819"/>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grpSp>
        <p:nvGrpSpPr>
          <p:cNvPr id="19" name="组合 18"/>
          <p:cNvGrpSpPr/>
          <p:nvPr/>
        </p:nvGrpSpPr>
        <p:grpSpPr>
          <a:xfrm>
            <a:off x="395288" y="620713"/>
            <a:ext cx="1368425" cy="935037"/>
            <a:chOff x="0" y="0"/>
            <a:chExt cx="2155" cy="1471"/>
          </a:xfrm>
        </p:grpSpPr>
        <p:sp>
          <p:nvSpPr>
            <p:cNvPr id="20" name="矩形 19"/>
            <p:cNvSpPr/>
            <p:nvPr/>
          </p:nvSpPr>
          <p:spPr>
            <a:xfrm rot="4080000">
              <a:off x="901" y="1013"/>
              <a:ext cx="452" cy="453"/>
            </a:xfrm>
            <a:prstGeom prst="rect">
              <a:avLst/>
            </a:prstGeom>
            <a:solidFill>
              <a:srgbClr val="C7EDE9">
                <a:alpha val="100000"/>
              </a:srgbClr>
            </a:solidFill>
            <a:ln w="9525">
              <a:noFill/>
              <a:miter/>
            </a:ln>
          </p:spPr>
          <p:txBody>
            <a:bodyPr/>
            <a:lstStyle/>
            <a:p>
              <a:endParaRPr lang="zh-CN" altLang="en-US"/>
            </a:p>
          </p:txBody>
        </p:sp>
        <p:sp>
          <p:nvSpPr>
            <p:cNvPr id="21" name="矩形 20"/>
            <p:cNvSpPr/>
            <p:nvPr/>
          </p:nvSpPr>
          <p:spPr>
            <a:xfrm rot="900000">
              <a:off x="1587" y="0"/>
              <a:ext cx="568" cy="567"/>
            </a:xfrm>
            <a:prstGeom prst="rect">
              <a:avLst/>
            </a:prstGeom>
            <a:solidFill>
              <a:srgbClr val="AFD7ED">
                <a:alpha val="100000"/>
              </a:srgbClr>
            </a:solidFill>
            <a:ln w="9525">
              <a:noFill/>
              <a:miter/>
            </a:ln>
          </p:spPr>
          <p:txBody>
            <a:bodyPr/>
            <a:lstStyle/>
            <a:p>
              <a:endParaRPr lang="zh-CN" altLang="en-US"/>
            </a:p>
          </p:txBody>
        </p:sp>
        <p:sp>
          <p:nvSpPr>
            <p:cNvPr id="22" name="矩形 21"/>
            <p:cNvSpPr/>
            <p:nvPr/>
          </p:nvSpPr>
          <p:spPr>
            <a:xfrm rot="5280000">
              <a:off x="0" y="0"/>
              <a:ext cx="340" cy="340"/>
            </a:xfrm>
            <a:prstGeom prst="rect">
              <a:avLst/>
            </a:prstGeom>
            <a:solidFill>
              <a:srgbClr val="93E0FF">
                <a:alpha val="100000"/>
              </a:srgbClr>
            </a:solidFill>
            <a:ln w="9525">
              <a:noFill/>
              <a:miter/>
            </a:ln>
          </p:spPr>
          <p:txBody>
            <a:bodyPr/>
            <a:lstStyle/>
            <a:p>
              <a:endParaRPr lang="zh-CN" altLang="en-US"/>
            </a:p>
          </p:txBody>
        </p:sp>
      </p:grpSp>
      <p:sp>
        <p:nvSpPr>
          <p:cNvPr id="1032" name="Rectangle 8"/>
          <p:cNvSpPr>
            <a:spLocks noGrp="1" noChangeArrowheads="1"/>
          </p:cNvSpPr>
          <p:nvPr>
            <p:ph type="title"/>
          </p:nvPr>
        </p:nvSpPr>
        <p:spPr bwMode="auto">
          <a:xfrm>
            <a:off x="609600" y="1714733"/>
            <a:ext cx="10972800" cy="909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normAutofit/>
          </a:bodyPr>
          <a:lstStyle/>
          <a:p>
            <a:pPr lvl="0"/>
            <a:r>
              <a:rPr lang="zh-CN" altLang="zh-CN" dirty="0" smtClean="0"/>
              <a:t>单击此处编辑母版标题样式</a:t>
            </a:r>
            <a:endParaRPr lang="zh-CN" altLang="zh-CN" dirty="0" smtClean="0"/>
          </a:p>
        </p:txBody>
      </p:sp>
      <p:sp>
        <p:nvSpPr>
          <p:cNvPr id="1033" name="Rectangle 9"/>
          <p:cNvSpPr>
            <a:spLocks noGrp="1" noChangeArrowheads="1"/>
          </p:cNvSpPr>
          <p:nvPr>
            <p:ph type="body" idx="1"/>
          </p:nvPr>
        </p:nvSpPr>
        <p:spPr bwMode="auto">
          <a:xfrm>
            <a:off x="609600" y="2743200"/>
            <a:ext cx="10972800" cy="3382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normAutofit/>
          </a:bodyPr>
          <a:lstStyle/>
          <a:p>
            <a:pPr lvl="0"/>
            <a:r>
              <a:rPr lang="zh-CN" altLang="zh-CN" dirty="0" smtClean="0"/>
              <a:t>单击此处编辑母版文本样式</a:t>
            </a:r>
            <a:endParaRPr lang="zh-CN" altLang="zh-CN" dirty="0" smtClean="0"/>
          </a:p>
          <a:p>
            <a:pPr lvl="1"/>
            <a:r>
              <a:rPr lang="zh-CN" altLang="zh-CN" dirty="0" smtClean="0"/>
              <a:t>第二级</a:t>
            </a:r>
            <a:endParaRPr lang="zh-CN" altLang="zh-CN" dirty="0" smtClean="0"/>
          </a:p>
          <a:p>
            <a:pPr lvl="2"/>
            <a:r>
              <a:rPr lang="zh-CN" altLang="zh-CN" dirty="0" smtClean="0"/>
              <a:t>第三级</a:t>
            </a:r>
            <a:endParaRPr lang="zh-CN" altLang="zh-CN" dirty="0" smtClean="0"/>
          </a:p>
          <a:p>
            <a:pPr lvl="3"/>
            <a:r>
              <a:rPr lang="zh-CN" altLang="zh-CN" dirty="0" smtClean="0"/>
              <a:t>第四级</a:t>
            </a:r>
            <a:endParaRPr lang="zh-CN" altLang="zh-CN" dirty="0" smtClean="0"/>
          </a:p>
          <a:p>
            <a:pPr lvl="4"/>
            <a:r>
              <a:rPr lang="zh-CN" altLang="zh-CN" dirty="0" smtClean="0"/>
              <a:t>第五级</a:t>
            </a:r>
            <a:endParaRPr lang="zh-CN" altLang="zh-CN" dirty="0" smtClean="0"/>
          </a:p>
        </p:txBody>
      </p:sp>
      <p:sp>
        <p:nvSpPr>
          <p:cNvPr id="1034" name="Rectangle 10"/>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normAutofit/>
          </a:bodyPr>
          <a:lstStyle>
            <a:lvl1pPr>
              <a:defRPr sz="1400">
                <a:solidFill>
                  <a:srgbClr val="FF425D"/>
                </a:solidFill>
                <a:latin typeface="Arial" pitchFamily="34" charset="0"/>
                <a:ea typeface="黑体" pitchFamily="49" charset="-122"/>
                <a:sym typeface="Arial" pitchFamily="34" charset="0"/>
              </a:defRPr>
            </a:lvl1pPr>
          </a:lstStyle>
          <a:p>
            <a:fld id="{DD7FE579-B3DF-42A1-B7CD-62EFD10FD0C1}" type="datetimeFigureOut">
              <a:rPr lang="zh-CN" altLang="en-US" smtClean="0"/>
            </a:fld>
            <a:endParaRPr lang="zh-CN" altLang="zh-CN"/>
          </a:p>
        </p:txBody>
      </p:sp>
      <p:sp>
        <p:nvSpPr>
          <p:cNvPr id="1035" name="Rectangle 11"/>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normAutofit/>
          </a:bodyPr>
          <a:lstStyle>
            <a:lvl1pPr algn="ctr">
              <a:defRPr sz="1400">
                <a:solidFill>
                  <a:srgbClr val="FF425D"/>
                </a:solidFill>
                <a:latin typeface="Arial" pitchFamily="34" charset="0"/>
                <a:ea typeface="黑体" pitchFamily="49" charset="-122"/>
                <a:sym typeface="Arial" pitchFamily="34" charset="0"/>
              </a:defRPr>
            </a:lvl1pPr>
          </a:lstStyle>
          <a:p>
            <a:endParaRPr lang="zh-CN" altLang="zh-CN"/>
          </a:p>
        </p:txBody>
      </p:sp>
      <p:sp>
        <p:nvSpPr>
          <p:cNvPr id="1036" name="Rectangle 12"/>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normAutofit/>
          </a:bodyPr>
          <a:lstStyle>
            <a:lvl1pPr algn="r">
              <a:defRPr sz="1400">
                <a:solidFill>
                  <a:srgbClr val="FF425D"/>
                </a:solidFill>
                <a:latin typeface="Arial" pitchFamily="34" charset="0"/>
                <a:ea typeface="黑体" pitchFamily="49" charset="-122"/>
                <a:sym typeface="Arial" pitchFamily="34" charset="0"/>
              </a:defRPr>
            </a:lvl1pPr>
          </a:lstStyle>
          <a:p>
            <a:fld id="{584D9663-5B62-42D8-8388-27C3B13283E2}" type="slidenum">
              <a:rPr lang="zh-CN" altLang="zh-CN" smtClean="0"/>
            </a:fld>
            <a:endParaRPr lang="zh-CN"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ctr" rtl="0" fontAlgn="base">
        <a:spcBef>
          <a:spcPct val="0"/>
        </a:spcBef>
        <a:spcAft>
          <a:spcPct val="0"/>
        </a:spcAft>
        <a:defRPr sz="4400" kern="1200">
          <a:solidFill>
            <a:srgbClr val="FF425D"/>
          </a:solidFill>
          <a:latin typeface="+mj-ea"/>
          <a:ea typeface="+mj-ea"/>
          <a:cs typeface="+mj-cs"/>
          <a:sym typeface="Arial" pitchFamily="34" charset="0"/>
        </a:defRPr>
      </a:lvl1pPr>
      <a:lvl2pPr algn="ctr" rtl="0" fontAlgn="base">
        <a:spcBef>
          <a:spcPct val="0"/>
        </a:spcBef>
        <a:spcAft>
          <a:spcPct val="0"/>
        </a:spcAft>
        <a:defRPr sz="4400">
          <a:solidFill>
            <a:srgbClr val="FF425D"/>
          </a:solidFill>
          <a:latin typeface="Arial" pitchFamily="34" charset="0"/>
          <a:ea typeface="黑体" pitchFamily="49" charset="-122"/>
        </a:defRPr>
      </a:lvl2pPr>
      <a:lvl3pPr algn="ctr" rtl="0" fontAlgn="base">
        <a:spcBef>
          <a:spcPct val="0"/>
        </a:spcBef>
        <a:spcAft>
          <a:spcPct val="0"/>
        </a:spcAft>
        <a:defRPr sz="4400">
          <a:solidFill>
            <a:srgbClr val="FF425D"/>
          </a:solidFill>
          <a:latin typeface="Arial" pitchFamily="34" charset="0"/>
          <a:ea typeface="黑体" pitchFamily="49" charset="-122"/>
        </a:defRPr>
      </a:lvl3pPr>
      <a:lvl4pPr algn="ctr" rtl="0" fontAlgn="base">
        <a:spcBef>
          <a:spcPct val="0"/>
        </a:spcBef>
        <a:spcAft>
          <a:spcPct val="0"/>
        </a:spcAft>
        <a:defRPr sz="4400">
          <a:solidFill>
            <a:srgbClr val="FF425D"/>
          </a:solidFill>
          <a:latin typeface="Arial" pitchFamily="34" charset="0"/>
          <a:ea typeface="黑体" pitchFamily="49" charset="-122"/>
        </a:defRPr>
      </a:lvl4pPr>
      <a:lvl5pPr algn="ctr" rtl="0" fontAlgn="base">
        <a:spcBef>
          <a:spcPct val="0"/>
        </a:spcBef>
        <a:spcAft>
          <a:spcPct val="0"/>
        </a:spcAft>
        <a:defRPr sz="4400">
          <a:solidFill>
            <a:srgbClr val="FF425D"/>
          </a:solidFill>
          <a:latin typeface="Arial" pitchFamily="34" charset="0"/>
          <a:ea typeface="黑体" pitchFamily="49" charset="-122"/>
        </a:defRPr>
      </a:lvl5pPr>
      <a:lvl6pPr marL="457200" algn="ctr" rtl="0" fontAlgn="base">
        <a:spcBef>
          <a:spcPct val="0"/>
        </a:spcBef>
        <a:spcAft>
          <a:spcPct val="0"/>
        </a:spcAft>
        <a:defRPr sz="4400">
          <a:solidFill>
            <a:srgbClr val="FF425D"/>
          </a:solidFill>
          <a:latin typeface="Arial" pitchFamily="34" charset="0"/>
          <a:ea typeface="黑体" pitchFamily="49" charset="-122"/>
        </a:defRPr>
      </a:lvl6pPr>
      <a:lvl7pPr marL="914400" algn="ctr" rtl="0" fontAlgn="base">
        <a:spcBef>
          <a:spcPct val="0"/>
        </a:spcBef>
        <a:spcAft>
          <a:spcPct val="0"/>
        </a:spcAft>
        <a:defRPr sz="4400">
          <a:solidFill>
            <a:srgbClr val="FF425D"/>
          </a:solidFill>
          <a:latin typeface="Arial" pitchFamily="34" charset="0"/>
          <a:ea typeface="黑体" pitchFamily="49" charset="-122"/>
        </a:defRPr>
      </a:lvl7pPr>
      <a:lvl8pPr marL="1371600" algn="ctr" rtl="0" fontAlgn="base">
        <a:spcBef>
          <a:spcPct val="0"/>
        </a:spcBef>
        <a:spcAft>
          <a:spcPct val="0"/>
        </a:spcAft>
        <a:defRPr sz="4400">
          <a:solidFill>
            <a:srgbClr val="FF425D"/>
          </a:solidFill>
          <a:latin typeface="Arial" pitchFamily="34" charset="0"/>
          <a:ea typeface="黑体" pitchFamily="49" charset="-122"/>
        </a:defRPr>
      </a:lvl8pPr>
      <a:lvl9pPr marL="1828800" algn="ctr" rtl="0" fontAlgn="base">
        <a:spcBef>
          <a:spcPct val="0"/>
        </a:spcBef>
        <a:spcAft>
          <a:spcPct val="0"/>
        </a:spcAft>
        <a:defRPr sz="4400">
          <a:solidFill>
            <a:srgbClr val="FF425D"/>
          </a:solidFill>
          <a:latin typeface="Arial" pitchFamily="34" charset="0"/>
          <a:ea typeface="黑体" pitchFamily="49" charset="-122"/>
        </a:defRPr>
      </a:lvl9pPr>
    </p:titleStyle>
    <p:bodyStyle>
      <a:lvl1pPr marL="342900" indent="-342900" algn="l" rtl="0" fontAlgn="base">
        <a:spcBef>
          <a:spcPct val="20000"/>
        </a:spcBef>
        <a:spcAft>
          <a:spcPct val="0"/>
        </a:spcAft>
        <a:buChar char="•"/>
        <a:defRPr sz="2400" kern="1200">
          <a:solidFill>
            <a:srgbClr val="FF425D"/>
          </a:solidFill>
          <a:latin typeface="+mn-ea"/>
          <a:ea typeface="+mn-ea"/>
          <a:cs typeface="+mn-cs"/>
          <a:sym typeface="Arial" pitchFamily="34" charset="0"/>
        </a:defRPr>
      </a:lvl1pPr>
      <a:lvl2pPr marL="914400" indent="-457200" algn="l" rtl="0" fontAlgn="base">
        <a:spcBef>
          <a:spcPct val="20000"/>
        </a:spcBef>
        <a:spcAft>
          <a:spcPct val="0"/>
        </a:spcAft>
        <a:buFont typeface="Arial" pitchFamily="34" charset="0"/>
        <a:buChar char="•"/>
        <a:defRPr sz="2000" kern="1200">
          <a:solidFill>
            <a:srgbClr val="FF425D"/>
          </a:solidFill>
          <a:latin typeface="+mn-ea"/>
          <a:ea typeface="+mn-ea"/>
          <a:cs typeface="+mn-cs"/>
          <a:sym typeface="Arial" pitchFamily="34" charset="0"/>
        </a:defRPr>
      </a:lvl2pPr>
      <a:lvl3pPr marL="1257300" indent="-342900" algn="l" rtl="0" fontAlgn="base">
        <a:spcBef>
          <a:spcPct val="20000"/>
        </a:spcBef>
        <a:spcAft>
          <a:spcPct val="0"/>
        </a:spcAft>
        <a:buFont typeface="Arial" pitchFamily="34" charset="0"/>
        <a:buChar char="•"/>
        <a:defRPr sz="1800" kern="1200">
          <a:solidFill>
            <a:srgbClr val="FF425D"/>
          </a:solidFill>
          <a:latin typeface="+mn-ea"/>
          <a:ea typeface="+mn-ea"/>
          <a:cs typeface="+mn-cs"/>
          <a:sym typeface="Arial" pitchFamily="34" charset="0"/>
        </a:defRPr>
      </a:lvl3pPr>
      <a:lvl4pPr marL="1714500" indent="-342900" algn="l" rtl="0" fontAlgn="base">
        <a:spcBef>
          <a:spcPct val="20000"/>
        </a:spcBef>
        <a:spcAft>
          <a:spcPct val="0"/>
        </a:spcAft>
        <a:buFont typeface="Arial" pitchFamily="34" charset="0"/>
        <a:buChar char="•"/>
        <a:defRPr sz="1800" kern="1200">
          <a:solidFill>
            <a:srgbClr val="FF425D"/>
          </a:solidFill>
          <a:latin typeface="+mn-ea"/>
          <a:ea typeface="+mn-ea"/>
          <a:cs typeface="+mn-cs"/>
          <a:sym typeface="Arial" pitchFamily="34" charset="0"/>
        </a:defRPr>
      </a:lvl4pPr>
      <a:lvl5pPr marL="2171700" indent="-342900" algn="l" rtl="0" fontAlgn="base">
        <a:spcBef>
          <a:spcPct val="20000"/>
        </a:spcBef>
        <a:spcAft>
          <a:spcPct val="0"/>
        </a:spcAft>
        <a:buFont typeface="Arial" pitchFamily="34" charset="0"/>
        <a:buChar char="•"/>
        <a:defRPr sz="1800" kern="1200">
          <a:solidFill>
            <a:srgbClr val="FF425D"/>
          </a:solidFill>
          <a:latin typeface="+mn-ea"/>
          <a:ea typeface="+mn-ea"/>
          <a:cs typeface="+mn-cs"/>
          <a:sym typeface="Arial" pitchFamily="34" charset="0"/>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Rectangle 2"/>
          <p:cNvSpPr>
            <a:spLocks noGrp="1" noChangeArrowheads="1"/>
          </p:cNvSpPr>
          <p:nvPr>
            <p:custDataLst>
              <p:tags r:id="rId1"/>
            </p:custDataLst>
          </p:nvPr>
        </p:nvSpPr>
        <p:spPr>
          <a:xfrm>
            <a:off x="2353945" y="1990725"/>
            <a:ext cx="9601200" cy="2026285"/>
          </a:xfrm>
          <a:prstGeom prst="rect">
            <a:avLst/>
          </a:prstGeom>
          <a:noFill/>
          <a:ln>
            <a:noFill/>
          </a:ln>
          <a:effectLst/>
        </p:spPr>
        <p:txBody>
          <a:bodyPr vert="horz" wrap="square" lIns="90170" tIns="46990" rIns="90170" bIns="46990" numCol="1" anchor="ctr" anchorCtr="0" compatLnSpc="1">
            <a:noAutofit/>
          </a:bodyPr>
          <a:lstStyle>
            <a:lvl1pPr algn="l" rtl="0" fontAlgn="base">
              <a:spcBef>
                <a:spcPct val="0"/>
              </a:spcBef>
              <a:spcAft>
                <a:spcPct val="0"/>
              </a:spcAft>
              <a:buFont typeface="Arial" pitchFamily="34" charset="0"/>
              <a:buNone/>
              <a:defRPr sz="4400" b="1" kern="1200">
                <a:solidFill>
                  <a:srgbClr val="FF425D"/>
                </a:solidFill>
                <a:latin typeface="黑体" charset="0"/>
                <a:ea typeface="黑体" charset="0"/>
                <a:cs typeface="+mn-ea"/>
                <a:sym typeface="Arial" pitchFamily="34" charset="0"/>
              </a:defRPr>
            </a:lvl1pPr>
            <a:lvl2pPr algn="ctr" rtl="0" fontAlgn="base">
              <a:spcBef>
                <a:spcPct val="0"/>
              </a:spcBef>
              <a:spcAft>
                <a:spcPct val="0"/>
              </a:spcAft>
              <a:defRPr sz="4400">
                <a:solidFill>
                  <a:srgbClr val="FF425D"/>
                </a:solidFill>
                <a:latin typeface="Arial" pitchFamily="34" charset="0"/>
                <a:ea typeface="黑体" pitchFamily="49" charset="-122"/>
              </a:defRPr>
            </a:lvl2pPr>
            <a:lvl3pPr algn="ctr" rtl="0" fontAlgn="base">
              <a:spcBef>
                <a:spcPct val="0"/>
              </a:spcBef>
              <a:spcAft>
                <a:spcPct val="0"/>
              </a:spcAft>
              <a:defRPr sz="4400">
                <a:solidFill>
                  <a:srgbClr val="FF425D"/>
                </a:solidFill>
                <a:latin typeface="Arial" pitchFamily="34" charset="0"/>
                <a:ea typeface="黑体" pitchFamily="49" charset="-122"/>
              </a:defRPr>
            </a:lvl3pPr>
            <a:lvl4pPr algn="ctr" rtl="0" fontAlgn="base">
              <a:spcBef>
                <a:spcPct val="0"/>
              </a:spcBef>
              <a:spcAft>
                <a:spcPct val="0"/>
              </a:spcAft>
              <a:defRPr sz="4400">
                <a:solidFill>
                  <a:srgbClr val="FF425D"/>
                </a:solidFill>
                <a:latin typeface="Arial" pitchFamily="34" charset="0"/>
                <a:ea typeface="黑体" pitchFamily="49" charset="-122"/>
              </a:defRPr>
            </a:lvl4pPr>
            <a:lvl5pPr algn="ctr" rtl="0" fontAlgn="base">
              <a:spcBef>
                <a:spcPct val="0"/>
              </a:spcBef>
              <a:spcAft>
                <a:spcPct val="0"/>
              </a:spcAft>
              <a:defRPr sz="4400">
                <a:solidFill>
                  <a:srgbClr val="FF425D"/>
                </a:solidFill>
                <a:latin typeface="Arial" pitchFamily="34" charset="0"/>
                <a:ea typeface="黑体" pitchFamily="49" charset="-122"/>
              </a:defRPr>
            </a:lvl5pPr>
            <a:lvl6pPr marL="457200" algn="ctr" rtl="0" fontAlgn="base">
              <a:spcBef>
                <a:spcPct val="0"/>
              </a:spcBef>
              <a:spcAft>
                <a:spcPct val="0"/>
              </a:spcAft>
              <a:defRPr sz="4400">
                <a:solidFill>
                  <a:srgbClr val="FF425D"/>
                </a:solidFill>
                <a:latin typeface="Arial" pitchFamily="34" charset="0"/>
                <a:ea typeface="黑体" pitchFamily="49" charset="-122"/>
              </a:defRPr>
            </a:lvl6pPr>
            <a:lvl7pPr marL="914400" algn="ctr" rtl="0" fontAlgn="base">
              <a:spcBef>
                <a:spcPct val="0"/>
              </a:spcBef>
              <a:spcAft>
                <a:spcPct val="0"/>
              </a:spcAft>
              <a:defRPr sz="4400">
                <a:solidFill>
                  <a:srgbClr val="FF425D"/>
                </a:solidFill>
                <a:latin typeface="Arial" pitchFamily="34" charset="0"/>
                <a:ea typeface="黑体" pitchFamily="49" charset="-122"/>
              </a:defRPr>
            </a:lvl7pPr>
            <a:lvl8pPr marL="1371600" algn="ctr" rtl="0" fontAlgn="base">
              <a:spcBef>
                <a:spcPct val="0"/>
              </a:spcBef>
              <a:spcAft>
                <a:spcPct val="0"/>
              </a:spcAft>
              <a:defRPr sz="4400">
                <a:solidFill>
                  <a:srgbClr val="FF425D"/>
                </a:solidFill>
                <a:latin typeface="Arial" pitchFamily="34" charset="0"/>
                <a:ea typeface="黑体" pitchFamily="49" charset="-122"/>
              </a:defRPr>
            </a:lvl8pPr>
            <a:lvl9pPr marL="1828800" algn="ctr" rtl="0" fontAlgn="base">
              <a:spcBef>
                <a:spcPct val="0"/>
              </a:spcBef>
              <a:spcAft>
                <a:spcPct val="0"/>
              </a:spcAft>
              <a:defRPr sz="4400">
                <a:solidFill>
                  <a:srgbClr val="FF425D"/>
                </a:solidFill>
                <a:latin typeface="Arial" pitchFamily="34" charset="0"/>
                <a:ea typeface="黑体" pitchFamily="49" charset="-122"/>
              </a:defRPr>
            </a:lvl9pPr>
          </a:lstStyle>
          <a:p>
            <a:r>
              <a:rPr lang="zh-CN" altLang="zh-CN" sz="4000" dirty="0">
                <a:solidFill>
                  <a:schemeClr val="accent4"/>
                </a:solidFill>
                <a:latin typeface="Times New Roman" charset="0"/>
                <a:ea typeface="方正兰亭超细黑简体" charset="0"/>
              </a:rPr>
              <a:t>Analysis of Chinese 3D Printing Policy and its Implication on the Development of the Industry</a:t>
            </a:r>
            <a:endParaRPr lang="zh-CN" altLang="zh-CN" sz="4000" dirty="0">
              <a:solidFill>
                <a:schemeClr val="accent4"/>
              </a:solidFill>
              <a:latin typeface="Times New Roman" charset="0"/>
              <a:ea typeface="方正兰亭超细黑简体" charset="0"/>
            </a:endParaRPr>
          </a:p>
        </p:txBody>
      </p:sp>
      <p:sp>
        <p:nvSpPr>
          <p:cNvPr id="4" name="Rectangle 3"/>
          <p:cNvSpPr>
            <a:spLocks noGrp="1" noChangeArrowheads="1"/>
          </p:cNvSpPr>
          <p:nvPr>
            <p:custDataLst>
              <p:tags r:id="rId2"/>
            </p:custDataLst>
          </p:nvPr>
        </p:nvSpPr>
        <p:spPr>
          <a:xfrm>
            <a:off x="2354157" y="4249738"/>
            <a:ext cx="9601200" cy="576262"/>
          </a:xfrm>
          <a:prstGeom prst="rect">
            <a:avLst/>
          </a:prstGeom>
          <a:noFill/>
          <a:ln>
            <a:noFill/>
          </a:ln>
          <a:effectLst/>
        </p:spPr>
        <p:txBody>
          <a:bodyPr vert="horz" wrap="square" lIns="91440" tIns="45720" rIns="91440" bIns="45720" numCol="1" anchor="t" anchorCtr="0" compatLnSpc="1">
            <a:normAutofit/>
          </a:bodyPr>
          <a:lstStyle>
            <a:lvl1pPr marL="0" indent="0" algn="l" rtl="0" fontAlgn="base">
              <a:spcBef>
                <a:spcPct val="20000"/>
              </a:spcBef>
              <a:spcAft>
                <a:spcPct val="0"/>
              </a:spcAft>
              <a:buFontTx/>
              <a:buNone/>
              <a:defRPr sz="2400" kern="1200">
                <a:solidFill>
                  <a:srgbClr val="FF425D"/>
                </a:solidFill>
                <a:latin typeface="黑体" charset="0"/>
                <a:ea typeface="黑体" charset="0"/>
                <a:cs typeface="+mn-ea"/>
                <a:sym typeface="Arial" pitchFamily="34" charset="0"/>
              </a:defRPr>
            </a:lvl1pPr>
            <a:lvl2pPr marL="914400" indent="-457200" algn="l" rtl="0" fontAlgn="base">
              <a:spcBef>
                <a:spcPct val="20000"/>
              </a:spcBef>
              <a:spcAft>
                <a:spcPct val="0"/>
              </a:spcAft>
              <a:buFont typeface="Arial" pitchFamily="34" charset="0"/>
              <a:buChar char="•"/>
              <a:defRPr sz="2000" kern="1200">
                <a:solidFill>
                  <a:srgbClr val="FF425D"/>
                </a:solidFill>
                <a:latin typeface="黑体" charset="0"/>
                <a:ea typeface="黑体" charset="0"/>
                <a:cs typeface="+mn-ea"/>
                <a:sym typeface="Arial" pitchFamily="34" charset="0"/>
              </a:defRPr>
            </a:lvl2pPr>
            <a:lvl3pPr marL="1257300" indent="-342900" algn="l" rtl="0" fontAlgn="base">
              <a:spcBef>
                <a:spcPct val="20000"/>
              </a:spcBef>
              <a:spcAft>
                <a:spcPct val="0"/>
              </a:spcAft>
              <a:buFont typeface="Arial" pitchFamily="34" charset="0"/>
              <a:buChar char="•"/>
              <a:defRPr sz="1800" kern="1200">
                <a:solidFill>
                  <a:srgbClr val="FF425D"/>
                </a:solidFill>
                <a:latin typeface="黑体" charset="0"/>
                <a:ea typeface="黑体" charset="0"/>
                <a:cs typeface="+mn-ea"/>
                <a:sym typeface="Arial" pitchFamily="34" charset="0"/>
              </a:defRPr>
            </a:lvl3pPr>
            <a:lvl4pPr marL="1714500" indent="-342900" algn="l" rtl="0" fontAlgn="base">
              <a:spcBef>
                <a:spcPct val="20000"/>
              </a:spcBef>
              <a:spcAft>
                <a:spcPct val="0"/>
              </a:spcAft>
              <a:buFont typeface="Arial" pitchFamily="34" charset="0"/>
              <a:buChar char="•"/>
              <a:defRPr sz="1800" kern="1200">
                <a:solidFill>
                  <a:srgbClr val="FF425D"/>
                </a:solidFill>
                <a:latin typeface="黑体" charset="0"/>
                <a:ea typeface="黑体" charset="0"/>
                <a:cs typeface="+mn-ea"/>
                <a:sym typeface="Arial" pitchFamily="34" charset="0"/>
              </a:defRPr>
            </a:lvl4pPr>
            <a:lvl5pPr marL="2171700" indent="-342900" algn="l" rtl="0" fontAlgn="base">
              <a:spcBef>
                <a:spcPct val="20000"/>
              </a:spcBef>
              <a:spcAft>
                <a:spcPct val="0"/>
              </a:spcAft>
              <a:buFont typeface="Arial" pitchFamily="34" charset="0"/>
              <a:buChar char="•"/>
              <a:defRPr sz="1800" kern="1200">
                <a:solidFill>
                  <a:srgbClr val="FF425D"/>
                </a:solidFill>
                <a:latin typeface="黑体" charset="0"/>
                <a:ea typeface="黑体" charset="0"/>
                <a:cs typeface="+mn-ea"/>
                <a:sym typeface="Arial" pitchFamily="34" charset="0"/>
              </a:defRPr>
            </a:lvl5pPr>
            <a:lvl6pPr marL="2514600" indent="-228600" algn="l" defTabSz="914400" rtl="0" eaLnBrk="1" latinLnBrk="0" hangingPunct="1">
              <a:lnSpc>
                <a:spcPct val="90000"/>
              </a:lnSpc>
              <a:spcBef>
                <a:spcPts val="500"/>
              </a:spcBef>
              <a:buFont typeface="Arial" pitchFamily="34" charset="0"/>
              <a:buChar char="•"/>
              <a:defRPr sz="1800" kern="1200">
                <a:solidFill>
                  <a:srgbClr val="FF425D"/>
                </a:solidFill>
                <a:latin typeface="Arial" charset="0"/>
                <a:ea typeface="黑体" charset="0"/>
                <a:cs typeface="+mn-ea"/>
              </a:defRPr>
            </a:lvl6pPr>
            <a:lvl7pPr marL="2971800" indent="-228600" algn="l" defTabSz="914400" rtl="0" eaLnBrk="1" latinLnBrk="0" hangingPunct="1">
              <a:lnSpc>
                <a:spcPct val="90000"/>
              </a:lnSpc>
              <a:spcBef>
                <a:spcPts val="500"/>
              </a:spcBef>
              <a:buFont typeface="Arial" pitchFamily="34" charset="0"/>
              <a:buChar char="•"/>
              <a:defRPr sz="1800" kern="1200">
                <a:solidFill>
                  <a:srgbClr val="FF425D"/>
                </a:solidFill>
                <a:latin typeface="Arial" charset="0"/>
                <a:ea typeface="黑体" charset="0"/>
                <a:cs typeface="+mn-ea"/>
              </a:defRPr>
            </a:lvl7pPr>
            <a:lvl8pPr marL="3429000" indent="-228600" algn="l" defTabSz="914400" rtl="0" eaLnBrk="1" latinLnBrk="0" hangingPunct="1">
              <a:lnSpc>
                <a:spcPct val="90000"/>
              </a:lnSpc>
              <a:spcBef>
                <a:spcPts val="500"/>
              </a:spcBef>
              <a:buFont typeface="Arial" pitchFamily="34" charset="0"/>
              <a:buChar char="•"/>
              <a:defRPr sz="1800" kern="1200">
                <a:solidFill>
                  <a:srgbClr val="FF425D"/>
                </a:solidFill>
                <a:latin typeface="Arial" charset="0"/>
                <a:ea typeface="黑体" charset="0"/>
                <a:cs typeface="+mn-ea"/>
              </a:defRPr>
            </a:lvl8pPr>
            <a:lvl9pPr marL="3886200" indent="-228600" algn="l" defTabSz="914400" rtl="0" eaLnBrk="1" latinLnBrk="0" hangingPunct="1">
              <a:lnSpc>
                <a:spcPct val="90000"/>
              </a:lnSpc>
              <a:spcBef>
                <a:spcPts val="500"/>
              </a:spcBef>
              <a:buFont typeface="Arial" pitchFamily="34" charset="0"/>
              <a:buChar char="•"/>
              <a:defRPr sz="1800" kern="1200">
                <a:solidFill>
                  <a:srgbClr val="FF425D"/>
                </a:solidFill>
                <a:latin typeface="Arial" charset="0"/>
                <a:ea typeface="黑体" charset="0"/>
                <a:cs typeface="+mn-ea"/>
              </a:defRPr>
            </a:lvl9pPr>
          </a:lstStyle>
          <a:p>
            <a:pPr>
              <a:lnSpc>
                <a:spcPct val="90000"/>
              </a:lnSpc>
            </a:pPr>
            <a:r>
              <a:rPr lang="en-US" altLang="zh-CN" sz="2000" dirty="0">
                <a:solidFill>
                  <a:schemeClr val="accent4"/>
                </a:solidFill>
                <a:latin typeface="Arial" charset="0"/>
                <a:sym typeface="Arial" pitchFamily="34" charset="0"/>
              </a:rPr>
              <a:t>                                                           </a:t>
            </a:r>
            <a:r>
              <a:rPr lang="en-US" altLang="zh-CN" sz="2000" dirty="0">
                <a:solidFill>
                  <a:schemeClr val="accent4"/>
                </a:solidFill>
                <a:latin typeface="Times New Roman" charset="0"/>
                <a:sym typeface="Arial" pitchFamily="34" charset="0"/>
              </a:rPr>
              <a:t>  Yao Yuan, Huaihua University</a:t>
            </a:r>
            <a:endParaRPr lang="en-US" altLang="zh-CN" sz="2000" dirty="0">
              <a:solidFill>
                <a:schemeClr val="accent4"/>
              </a:solidFill>
              <a:latin typeface="Times New Roman" charset="0"/>
              <a:sym typeface="Arial" pitchFamily="34" charset="0"/>
            </a:endParaRPr>
          </a:p>
        </p:txBody>
      </p:sp>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olidFill>
                  <a:schemeClr val="accent4"/>
                </a:solidFill>
                <a:latin typeface="Times New Roman" charset="0"/>
              </a:rPr>
              <a:t>What is 3D printing?</a:t>
            </a:r>
            <a:endParaRPr lang="en-US" altLang="zh-CN">
              <a:solidFill>
                <a:schemeClr val="accent4"/>
              </a:solidFill>
              <a:latin typeface="Times New Roman" charset="0"/>
            </a:endParaRPr>
          </a:p>
        </p:txBody>
      </p:sp>
      <p:sp>
        <p:nvSpPr>
          <p:cNvPr id="3" name="内容占位符 2"/>
          <p:cNvSpPr>
            <a:spLocks noGrp="1"/>
          </p:cNvSpPr>
          <p:nvPr>
            <p:ph idx="1"/>
          </p:nvPr>
        </p:nvSpPr>
        <p:spPr/>
        <p:txBody>
          <a:bodyPr/>
          <a:p>
            <a:r>
              <a:rPr lang="zh-CN" altLang="en-US">
                <a:solidFill>
                  <a:schemeClr val="accent4"/>
                </a:solidFill>
                <a:latin typeface="Times New Roman" charset="0"/>
              </a:rPr>
              <a:t>Different from the old way of making castings and chopping off the extra parts before getting the final product, 3D printing makes it possible for us to print an object in a 3 dimension space layer by layer. After </a:t>
            </a:r>
            <a:r>
              <a:rPr lang="en-US" altLang="zh-CN">
                <a:solidFill>
                  <a:schemeClr val="accent4"/>
                </a:solidFill>
                <a:latin typeface="Times New Roman" charset="0"/>
              </a:rPr>
              <a:t>being </a:t>
            </a:r>
            <a:r>
              <a:rPr lang="zh-CN" altLang="en-US">
                <a:solidFill>
                  <a:schemeClr val="accent4"/>
                </a:solidFill>
                <a:latin typeface="Times New Roman" charset="0"/>
              </a:rPr>
              <a:t>first introduced into real practice in late 1980s and early 1990s, 3D printing has been undergoing innovation and improvement.</a:t>
            </a:r>
            <a:endParaRPr lang="zh-CN" altLang="en-US">
              <a:solidFill>
                <a:schemeClr val="accent4"/>
              </a:solidFill>
              <a:latin typeface="Times New Roman"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a:xfrm>
            <a:off x="609600" y="1796415"/>
            <a:ext cx="6467475" cy="4330065"/>
          </a:xfrm>
        </p:spPr>
        <p:txBody>
          <a:bodyPr/>
          <a:p>
            <a:r>
              <a:rPr lang="en-US" altLang="zh-CN">
                <a:solidFill>
                  <a:schemeClr val="accent4"/>
                </a:solidFill>
                <a:latin typeface="Times New Roman" charset="0"/>
              </a:rPr>
              <a:t>......</a:t>
            </a:r>
            <a:r>
              <a:rPr lang="zh-CN" altLang="en-US">
                <a:solidFill>
                  <a:schemeClr val="accent4"/>
                </a:solidFill>
                <a:latin typeface="Times New Roman" charset="0"/>
              </a:rPr>
              <a:t>3D printing is going to revolutionize the way we make things</a:t>
            </a:r>
            <a:r>
              <a:rPr lang="en-US" altLang="zh-CN">
                <a:solidFill>
                  <a:schemeClr val="accent4"/>
                </a:solidFill>
                <a:latin typeface="Times New Roman" charset="0"/>
              </a:rPr>
              <a:t>......</a:t>
            </a:r>
            <a:r>
              <a:rPr lang="zh-CN" altLang="en-US">
                <a:solidFill>
                  <a:schemeClr val="accent4"/>
                </a:solidFill>
                <a:latin typeface="Times New Roman" charset="0"/>
              </a:rPr>
              <a:t> and </a:t>
            </a:r>
            <a:r>
              <a:rPr lang="en-US" altLang="zh-CN">
                <a:solidFill>
                  <a:schemeClr val="accent4"/>
                </a:solidFill>
                <a:latin typeface="Times New Roman" charset="0"/>
              </a:rPr>
              <a:t>we </a:t>
            </a:r>
            <a:r>
              <a:rPr lang="zh-CN" altLang="en-US">
                <a:solidFill>
                  <a:schemeClr val="accent4"/>
                </a:solidFill>
                <a:latin typeface="Times New Roman" charset="0"/>
              </a:rPr>
              <a:t>hope the next revolution in manufacturing is made right here in America. </a:t>
            </a:r>
            <a:endParaRPr lang="zh-CN" altLang="en-US">
              <a:solidFill>
                <a:schemeClr val="accent4"/>
              </a:solidFill>
              <a:latin typeface="Times New Roman" charset="0"/>
            </a:endParaRPr>
          </a:p>
        </p:txBody>
      </p:sp>
      <p:pic>
        <p:nvPicPr>
          <p:cNvPr id="4" name="图片 3" descr="11111111"/>
          <p:cNvPicPr>
            <a:picLocks noChangeAspect="1"/>
          </p:cNvPicPr>
          <p:nvPr/>
        </p:nvPicPr>
        <p:blipFill>
          <a:blip r:embed="rId1"/>
          <a:stretch>
            <a:fillRect/>
          </a:stretch>
        </p:blipFill>
        <p:spPr>
          <a:xfrm>
            <a:off x="7077075" y="1616710"/>
            <a:ext cx="4505325" cy="468884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a:xfrm>
            <a:off x="609600" y="1796415"/>
            <a:ext cx="6955790" cy="4330065"/>
          </a:xfrm>
        </p:spPr>
        <p:txBody>
          <a:bodyPr/>
          <a:p>
            <a:r>
              <a:rPr lang="en-US" altLang="zh-CN">
                <a:solidFill>
                  <a:schemeClr val="accent4"/>
                </a:solidFill>
                <a:latin typeface="Times New Roman" charset="0"/>
              </a:rPr>
              <a:t>......3D printing should integrate with other cutting-edge technologies as artificial intelligence, big data, cloud computing and mobile internet.</a:t>
            </a:r>
            <a:endParaRPr lang="en-US" altLang="zh-CN">
              <a:solidFill>
                <a:schemeClr val="accent4"/>
              </a:solidFill>
              <a:latin typeface="Times New Roman" charset="0"/>
            </a:endParaRPr>
          </a:p>
        </p:txBody>
      </p:sp>
      <p:pic>
        <p:nvPicPr>
          <p:cNvPr id="4" name="图片 3" descr="22222222"/>
          <p:cNvPicPr>
            <a:picLocks noChangeAspect="1"/>
          </p:cNvPicPr>
          <p:nvPr/>
        </p:nvPicPr>
        <p:blipFill>
          <a:blip r:embed="rId1"/>
          <a:stretch>
            <a:fillRect/>
          </a:stretch>
        </p:blipFill>
        <p:spPr>
          <a:xfrm>
            <a:off x="7564755" y="1796415"/>
            <a:ext cx="4017645" cy="417893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a:bodyPr>
          <a:p>
            <a:r>
              <a:rPr lang="en-US" altLang="zh-CN">
                <a:solidFill>
                  <a:schemeClr val="accent4"/>
                </a:solidFill>
                <a:latin typeface="Times New Roman" charset="0"/>
              </a:rPr>
              <a:t>T</a:t>
            </a:r>
            <a:r>
              <a:rPr lang="zh-CN" altLang="en-US">
                <a:solidFill>
                  <a:schemeClr val="accent4"/>
                </a:solidFill>
                <a:latin typeface="Times New Roman" charset="0"/>
              </a:rPr>
              <a:t>he </a:t>
            </a:r>
            <a:r>
              <a:rPr lang="en-US" altLang="zh-CN">
                <a:solidFill>
                  <a:schemeClr val="accent4"/>
                </a:solidFill>
                <a:latin typeface="Times New Roman" charset="0"/>
              </a:rPr>
              <a:t>C</a:t>
            </a:r>
            <a:r>
              <a:rPr lang="zh-CN" altLang="en-US">
                <a:solidFill>
                  <a:schemeClr val="accent4"/>
                </a:solidFill>
                <a:latin typeface="Times New Roman" charset="0"/>
              </a:rPr>
              <a:t>urrent </a:t>
            </a:r>
            <a:r>
              <a:rPr lang="en-US" altLang="zh-CN">
                <a:solidFill>
                  <a:schemeClr val="accent4"/>
                </a:solidFill>
                <a:latin typeface="Times New Roman" charset="0"/>
              </a:rPr>
              <a:t>C</a:t>
            </a:r>
            <a:r>
              <a:rPr lang="zh-CN" altLang="en-US">
                <a:solidFill>
                  <a:schemeClr val="accent4"/>
                </a:solidFill>
                <a:latin typeface="Times New Roman" charset="0"/>
              </a:rPr>
              <a:t>ondition of 3D </a:t>
            </a:r>
            <a:r>
              <a:rPr lang="en-US" altLang="zh-CN">
                <a:solidFill>
                  <a:schemeClr val="accent4"/>
                </a:solidFill>
                <a:latin typeface="Times New Roman" charset="0"/>
              </a:rPr>
              <a:t>I</a:t>
            </a:r>
            <a:r>
              <a:rPr lang="zh-CN" altLang="en-US">
                <a:solidFill>
                  <a:schemeClr val="accent4"/>
                </a:solidFill>
                <a:latin typeface="Times New Roman" charset="0"/>
              </a:rPr>
              <a:t>ndustry in China</a:t>
            </a:r>
            <a:endParaRPr lang="zh-CN" altLang="en-US">
              <a:solidFill>
                <a:schemeClr val="accent4"/>
              </a:solidFill>
              <a:latin typeface="Times New Roman" charset="0"/>
            </a:endParaRPr>
          </a:p>
        </p:txBody>
      </p:sp>
      <p:sp>
        <p:nvSpPr>
          <p:cNvPr id="3" name="内容占位符 2"/>
          <p:cNvSpPr>
            <a:spLocks noGrp="1"/>
          </p:cNvSpPr>
          <p:nvPr>
            <p:ph idx="1"/>
          </p:nvPr>
        </p:nvSpPr>
        <p:spPr/>
        <p:txBody>
          <a:bodyPr/>
          <a:p>
            <a:r>
              <a:rPr lang="en-US" altLang="zh-CN">
                <a:solidFill>
                  <a:schemeClr val="accent4"/>
                </a:solidFill>
                <a:latin typeface="Times New Roman" charset="0"/>
              </a:rPr>
              <a:t>T</a:t>
            </a:r>
            <a:r>
              <a:rPr lang="zh-CN" altLang="en-US">
                <a:solidFill>
                  <a:schemeClr val="accent4"/>
                </a:solidFill>
                <a:latin typeface="Times New Roman" charset="0"/>
              </a:rPr>
              <a:t>he research and innovation of 3D printing technologies is developing fast.</a:t>
            </a:r>
            <a:endParaRPr lang="zh-CN" altLang="en-US">
              <a:solidFill>
                <a:schemeClr val="accent4"/>
              </a:solidFill>
              <a:latin typeface="Times New Roman" charset="0"/>
            </a:endParaRPr>
          </a:p>
          <a:p>
            <a:r>
              <a:rPr lang="en-US" altLang="zh-CN">
                <a:solidFill>
                  <a:schemeClr val="accent4"/>
                </a:solidFill>
                <a:latin typeface="Times New Roman" charset="0"/>
              </a:rPr>
              <a:t>M</a:t>
            </a:r>
            <a:r>
              <a:rPr lang="zh-CN" altLang="en-US">
                <a:solidFill>
                  <a:schemeClr val="accent4"/>
                </a:solidFill>
                <a:latin typeface="Times New Roman" charset="0"/>
              </a:rPr>
              <a:t>arket size is growing</a:t>
            </a:r>
            <a:r>
              <a:rPr lang="en-US" altLang="zh-CN">
                <a:solidFill>
                  <a:schemeClr val="accent4"/>
                </a:solidFill>
                <a:latin typeface="Times New Roman" charset="0"/>
              </a:rPr>
              <a:t>.</a:t>
            </a:r>
            <a:endParaRPr lang="en-US" altLang="zh-CN">
              <a:solidFill>
                <a:schemeClr val="accent4"/>
              </a:solidFill>
              <a:latin typeface="Times New Roman" charset="0"/>
            </a:endParaRPr>
          </a:p>
          <a:p>
            <a:r>
              <a:rPr lang="en-US" altLang="zh-CN">
                <a:solidFill>
                  <a:schemeClr val="accent4"/>
                </a:solidFill>
                <a:latin typeface="Times New Roman" charset="0"/>
              </a:rPr>
              <a:t>3D printing has become the driving force for the starting of business. </a:t>
            </a:r>
            <a:endParaRPr lang="en-US" altLang="zh-CN">
              <a:solidFill>
                <a:schemeClr val="accent4"/>
              </a:solidFill>
              <a:latin typeface="Times New Roman"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solidFill>
                  <a:schemeClr val="accent4"/>
                </a:solidFill>
                <a:latin typeface="Times New Roman" charset="0"/>
                <a:sym typeface="+mn-ea"/>
              </a:rPr>
              <a:t>T</a:t>
            </a:r>
            <a:r>
              <a:rPr lang="zh-CN" altLang="en-US">
                <a:solidFill>
                  <a:schemeClr val="accent4"/>
                </a:solidFill>
                <a:latin typeface="Times New Roman" charset="0"/>
                <a:sym typeface="+mn-ea"/>
              </a:rPr>
              <a:t>he research and innovation of 3D printing technologies is developing fast.</a:t>
            </a:r>
            <a:endParaRPr lang="zh-CN" altLang="en-US"/>
          </a:p>
        </p:txBody>
      </p:sp>
      <p:sp>
        <p:nvSpPr>
          <p:cNvPr id="3" name="内容占位符 2"/>
          <p:cNvSpPr>
            <a:spLocks noGrp="1"/>
          </p:cNvSpPr>
          <p:nvPr>
            <p:ph idx="1"/>
          </p:nvPr>
        </p:nvSpPr>
        <p:spPr/>
        <p:txBody>
          <a:bodyPr/>
          <a:p>
            <a:r>
              <a:rPr lang="zh-CN" altLang="en-US">
                <a:solidFill>
                  <a:schemeClr val="accent4"/>
                </a:solidFill>
                <a:latin typeface="Times New Roman" charset="0"/>
              </a:rPr>
              <a:t>Some universities with technology advantages have been working in this field for about 20 years, as Tsinghua University, Xi’an Jiaotong University, Huazhong University of Science and Technology, South China University of Technology, Beihang University, etc. These universities have made fruitful researches in different areas like 3D printing equipment manufacturing, material technology, software designing and 3D printing application. Some of the achievements have been utilized in aerospace, military, and medicine industry.</a:t>
            </a:r>
            <a:endParaRPr lang="zh-CN" altLang="en-US">
              <a:solidFill>
                <a:schemeClr val="accent4"/>
              </a:solidFill>
              <a:latin typeface="Times New Roman"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olidFill>
                  <a:schemeClr val="accent4"/>
                </a:solidFill>
                <a:latin typeface="Times New Roman" charset="0"/>
                <a:sym typeface="+mn-ea"/>
              </a:rPr>
              <a:t>M</a:t>
            </a:r>
            <a:r>
              <a:rPr lang="zh-CN" altLang="en-US">
                <a:solidFill>
                  <a:schemeClr val="accent4"/>
                </a:solidFill>
                <a:latin typeface="Times New Roman" charset="0"/>
                <a:sym typeface="+mn-ea"/>
              </a:rPr>
              <a:t>arket size is growing</a:t>
            </a:r>
            <a:endParaRPr lang="zh-CN" altLang="en-US"/>
          </a:p>
        </p:txBody>
      </p:sp>
      <p:sp>
        <p:nvSpPr>
          <p:cNvPr id="3" name="内容占位符 2"/>
          <p:cNvSpPr>
            <a:spLocks noGrp="1"/>
          </p:cNvSpPr>
          <p:nvPr>
            <p:ph idx="1"/>
          </p:nvPr>
        </p:nvSpPr>
        <p:spPr/>
        <p:txBody>
          <a:bodyPr/>
          <a:p>
            <a:r>
              <a:rPr lang="zh-CN" altLang="en-US">
                <a:solidFill>
                  <a:schemeClr val="accent4"/>
                </a:solidFill>
                <a:latin typeface="Times New Roman" charset="0"/>
              </a:rPr>
              <a:t>According to the estimate of Chinese 3D Printing Technology Industry Alliance, the whole market size of Chinese 3D printing industry has reached about 2 billion yuan by the end of 2013. With the help of the public and private investments, some small and medium sized Chinese enterprises have successfully manufactured small 3D printer and entered the European and American market.</a:t>
            </a:r>
            <a:endParaRPr lang="zh-CN" altLang="en-US">
              <a:solidFill>
                <a:schemeClr val="accent4"/>
              </a:solidFill>
              <a:latin typeface="Times New Roman"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solidFill>
                  <a:schemeClr val="accent4"/>
                </a:solidFill>
                <a:latin typeface="Times New Roman" charset="0"/>
                <a:sym typeface="+mn-ea"/>
              </a:rPr>
              <a:t>3D printing has become the driving force for the starting of business</a:t>
            </a:r>
            <a:endParaRPr lang="zh-CN" altLang="en-US"/>
          </a:p>
        </p:txBody>
      </p:sp>
      <p:sp>
        <p:nvSpPr>
          <p:cNvPr id="3" name="内容占位符 2"/>
          <p:cNvSpPr>
            <a:spLocks noGrp="1"/>
          </p:cNvSpPr>
          <p:nvPr>
            <p:ph idx="1"/>
          </p:nvPr>
        </p:nvSpPr>
        <p:spPr/>
        <p:txBody>
          <a:bodyPr/>
          <a:p>
            <a:r>
              <a:rPr lang="zh-CN" altLang="en-US">
                <a:solidFill>
                  <a:schemeClr val="accent4"/>
                </a:solidFill>
                <a:latin typeface="Times New Roman" charset="0"/>
              </a:rPr>
              <a:t>Without core technologies, some of the small sized enterprises and college graduates have been trying to enter this field. Some of them have bought the 3D printers from abroad and provided 3D printing services to domestic enterprises; others have become the agents of foreign companies, responsible for the selling and distribution of 3D printers and printing materials in China; still others are satisfying the individuals interested in DIY products through internet platforms. </a:t>
            </a:r>
            <a:endParaRPr lang="zh-CN" altLang="en-US">
              <a:solidFill>
                <a:schemeClr val="accent4"/>
              </a:solidFill>
              <a:latin typeface="Times New Roman"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solidFill>
                  <a:schemeClr val="accent4"/>
                </a:solidFill>
                <a:latin typeface="Times New Roman" charset="0"/>
                <a:sym typeface="+mn-ea"/>
              </a:rPr>
              <a:t>T</a:t>
            </a:r>
            <a:r>
              <a:rPr lang="zh-CN" altLang="en-US">
                <a:solidFill>
                  <a:schemeClr val="accent4"/>
                </a:solidFill>
                <a:latin typeface="Times New Roman" charset="0"/>
                <a:sym typeface="+mn-ea"/>
              </a:rPr>
              <a:t>he Promotion Plans of the National Additive Manufacturing Industry (2015-2016)</a:t>
            </a:r>
            <a:br>
              <a:rPr lang="zh-CN" altLang="en-US">
                <a:solidFill>
                  <a:schemeClr val="accent4"/>
                </a:solidFill>
                <a:latin typeface="Times New Roman" charset="0"/>
              </a:rPr>
            </a:br>
            <a:endParaRPr lang="zh-CN" altLang="en-US"/>
          </a:p>
        </p:txBody>
      </p:sp>
      <p:sp>
        <p:nvSpPr>
          <p:cNvPr id="3" name="内容占位符 2"/>
          <p:cNvSpPr>
            <a:spLocks noGrp="1"/>
          </p:cNvSpPr>
          <p:nvPr>
            <p:ph idx="1"/>
          </p:nvPr>
        </p:nvSpPr>
        <p:spPr>
          <a:xfrm>
            <a:off x="609600" y="1796415"/>
            <a:ext cx="10972165" cy="4330065"/>
          </a:xfrm>
        </p:spPr>
        <p:txBody>
          <a:bodyPr/>
          <a:p>
            <a:endParaRPr lang="en-US" altLang="zh-CN">
              <a:solidFill>
                <a:schemeClr val="accent4"/>
              </a:solidFill>
              <a:latin typeface="Times New Roman" charset="0"/>
            </a:endParaRPr>
          </a:p>
          <a:p>
            <a:r>
              <a:rPr lang="en-US" altLang="zh-CN">
                <a:solidFill>
                  <a:schemeClr val="accent4"/>
                </a:solidFill>
                <a:latin typeface="Times New Roman" charset="0"/>
              </a:rPr>
              <a:t>C</a:t>
            </a:r>
            <a:r>
              <a:rPr lang="zh-CN" altLang="en-US">
                <a:solidFill>
                  <a:schemeClr val="accent4"/>
                </a:solidFill>
                <a:latin typeface="Times New Roman" charset="0"/>
              </a:rPr>
              <a:t>urrent situation of the industry</a:t>
            </a:r>
            <a:endParaRPr lang="zh-CN" altLang="en-US">
              <a:solidFill>
                <a:schemeClr val="accent4"/>
              </a:solidFill>
              <a:latin typeface="Times New Roman" charset="0"/>
            </a:endParaRPr>
          </a:p>
          <a:p>
            <a:r>
              <a:rPr lang="en-US" altLang="zh-CN">
                <a:solidFill>
                  <a:schemeClr val="accent4"/>
                </a:solidFill>
                <a:latin typeface="Times New Roman" charset="0"/>
              </a:rPr>
              <a:t>D</a:t>
            </a:r>
            <a:r>
              <a:rPr lang="zh-CN" altLang="en-US">
                <a:solidFill>
                  <a:schemeClr val="accent4"/>
                </a:solidFill>
                <a:latin typeface="Times New Roman" charset="0"/>
              </a:rPr>
              <a:t>evelopment principals and goals</a:t>
            </a:r>
            <a:endParaRPr lang="zh-CN" altLang="en-US">
              <a:solidFill>
                <a:schemeClr val="accent4"/>
              </a:solidFill>
              <a:latin typeface="Times New Roman" charset="0"/>
            </a:endParaRPr>
          </a:p>
          <a:p>
            <a:r>
              <a:rPr lang="en-US" altLang="zh-CN">
                <a:solidFill>
                  <a:schemeClr val="accent4"/>
                </a:solidFill>
                <a:latin typeface="Times New Roman" charset="0"/>
              </a:rPr>
              <a:t>P</a:t>
            </a:r>
            <a:r>
              <a:rPr lang="zh-CN" altLang="en-US">
                <a:solidFill>
                  <a:schemeClr val="accent4"/>
                </a:solidFill>
                <a:latin typeface="Times New Roman" charset="0"/>
              </a:rPr>
              <a:t>romotion plans</a:t>
            </a:r>
            <a:endParaRPr lang="zh-CN" altLang="en-US">
              <a:solidFill>
                <a:schemeClr val="accent4"/>
              </a:solidFill>
              <a:latin typeface="Times New Roman" charset="0"/>
            </a:endParaRPr>
          </a:p>
          <a:p>
            <a:r>
              <a:rPr lang="en-US" altLang="zh-CN">
                <a:solidFill>
                  <a:schemeClr val="accent4"/>
                </a:solidFill>
                <a:latin typeface="Times New Roman" charset="0"/>
              </a:rPr>
              <a:t>P</a:t>
            </a:r>
            <a:r>
              <a:rPr lang="zh-CN" altLang="en-US">
                <a:solidFill>
                  <a:schemeClr val="accent4"/>
                </a:solidFill>
                <a:latin typeface="Times New Roman" charset="0"/>
              </a:rPr>
              <a:t>olicies</a:t>
            </a:r>
            <a:endParaRPr lang="zh-CN" altLang="en-US">
              <a:solidFill>
                <a:schemeClr val="accent4"/>
              </a:solidFill>
              <a:latin typeface="Times New Roman" charset="0"/>
            </a:endParaRPr>
          </a:p>
        </p:txBody>
      </p:sp>
      <p:pic>
        <p:nvPicPr>
          <p:cNvPr id="4" name="图片 3" descr="3333333333333333"/>
          <p:cNvPicPr>
            <a:picLocks noChangeAspect="1"/>
          </p:cNvPicPr>
          <p:nvPr/>
        </p:nvPicPr>
        <p:blipFill>
          <a:blip r:embed="rId1"/>
          <a:stretch>
            <a:fillRect/>
          </a:stretch>
        </p:blipFill>
        <p:spPr>
          <a:xfrm>
            <a:off x="1773555" y="4050665"/>
            <a:ext cx="8872220" cy="185547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olidFill>
                  <a:schemeClr val="accent4"/>
                </a:solidFill>
                <a:latin typeface="Times New Roman" charset="0"/>
              </a:rPr>
              <a:t>C</a:t>
            </a:r>
            <a:r>
              <a:rPr lang="zh-CN" altLang="en-US">
                <a:solidFill>
                  <a:schemeClr val="accent4"/>
                </a:solidFill>
                <a:latin typeface="Times New Roman" charset="0"/>
              </a:rPr>
              <a:t>urrent </a:t>
            </a:r>
            <a:r>
              <a:rPr lang="en-US" altLang="zh-CN">
                <a:solidFill>
                  <a:schemeClr val="accent4"/>
                </a:solidFill>
                <a:latin typeface="Times New Roman" charset="0"/>
              </a:rPr>
              <a:t>S</a:t>
            </a:r>
            <a:r>
              <a:rPr lang="zh-CN" altLang="en-US">
                <a:solidFill>
                  <a:schemeClr val="accent4"/>
                </a:solidFill>
                <a:latin typeface="Times New Roman" charset="0"/>
              </a:rPr>
              <a:t>ituation of the </a:t>
            </a:r>
            <a:r>
              <a:rPr lang="en-US" altLang="zh-CN">
                <a:solidFill>
                  <a:schemeClr val="accent4"/>
                </a:solidFill>
                <a:latin typeface="Times New Roman" charset="0"/>
              </a:rPr>
              <a:t>I</a:t>
            </a:r>
            <a:r>
              <a:rPr lang="zh-CN" altLang="en-US">
                <a:solidFill>
                  <a:schemeClr val="accent4"/>
                </a:solidFill>
                <a:latin typeface="Times New Roman" charset="0"/>
              </a:rPr>
              <a:t>ndustry</a:t>
            </a:r>
            <a:endParaRPr lang="zh-CN" altLang="en-US">
              <a:solidFill>
                <a:schemeClr val="accent4"/>
              </a:solidFill>
              <a:latin typeface="Times New Roman" charset="0"/>
            </a:endParaRPr>
          </a:p>
        </p:txBody>
      </p:sp>
      <p:sp>
        <p:nvSpPr>
          <p:cNvPr id="3" name="内容占位符 2"/>
          <p:cNvSpPr>
            <a:spLocks noGrp="1"/>
          </p:cNvSpPr>
          <p:nvPr>
            <p:ph idx="1"/>
          </p:nvPr>
        </p:nvSpPr>
        <p:spPr/>
        <p:txBody>
          <a:bodyPr>
            <a:normAutofit lnSpcReduction="10000"/>
          </a:bodyPr>
          <a:p>
            <a:r>
              <a:rPr lang="zh-CN" altLang="en-US">
                <a:solidFill>
                  <a:schemeClr val="accent4"/>
                </a:solidFill>
                <a:latin typeface="Times New Roman" charset="0"/>
              </a:rPr>
              <a:t>The Plan summarizes that 3D printing industry has reached the international level after several years of development, especially in the areas of massive metal bearing components. In other fields as aerospace, auto industry, biomedicine and culture creativity, we have witnessed the booming of several competitive corporations. However, compared with the developed industrial countries, China’s 3D printing industry has not yet formed the complete system, making the massive practical application unavailable in this period. The core technology and equipment, and the production materials are weak, and so is the designing of software. What makes the situation worse is the lack of relevant policies and standards. Therefore, Chinese government is planning to make some changes.</a:t>
            </a:r>
            <a:endParaRPr lang="zh-CN" altLang="en-US">
              <a:solidFill>
                <a:schemeClr val="accent4"/>
              </a:solidFill>
              <a:latin typeface="Times New Roman"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olidFill>
                  <a:schemeClr val="accent4"/>
                </a:solidFill>
                <a:latin typeface="Times New Roman" charset="0"/>
              </a:rPr>
              <a:t>D</a:t>
            </a:r>
            <a:r>
              <a:rPr lang="zh-CN" altLang="en-US">
                <a:solidFill>
                  <a:schemeClr val="accent4"/>
                </a:solidFill>
                <a:latin typeface="Times New Roman" charset="0"/>
              </a:rPr>
              <a:t>evelopment </a:t>
            </a:r>
            <a:r>
              <a:rPr lang="en-US" altLang="zh-CN">
                <a:solidFill>
                  <a:schemeClr val="accent4"/>
                </a:solidFill>
                <a:latin typeface="Times New Roman" charset="0"/>
              </a:rPr>
              <a:t>P</a:t>
            </a:r>
            <a:r>
              <a:rPr lang="zh-CN" altLang="en-US">
                <a:solidFill>
                  <a:schemeClr val="accent4"/>
                </a:solidFill>
                <a:latin typeface="Times New Roman" charset="0"/>
              </a:rPr>
              <a:t>rincipals </a:t>
            </a:r>
            <a:endParaRPr lang="zh-CN" altLang="en-US">
              <a:solidFill>
                <a:schemeClr val="accent4"/>
              </a:solidFill>
              <a:latin typeface="Times New Roman" charset="0"/>
            </a:endParaRPr>
          </a:p>
        </p:txBody>
      </p:sp>
      <p:sp>
        <p:nvSpPr>
          <p:cNvPr id="3" name="内容占位符 2"/>
          <p:cNvSpPr>
            <a:spLocks noGrp="1"/>
          </p:cNvSpPr>
          <p:nvPr>
            <p:ph idx="1"/>
          </p:nvPr>
        </p:nvSpPr>
        <p:spPr/>
        <p:txBody>
          <a:bodyPr>
            <a:normAutofit lnSpcReduction="20000"/>
          </a:bodyPr>
          <a:p>
            <a:r>
              <a:rPr lang="zh-CN" altLang="en-US">
                <a:solidFill>
                  <a:schemeClr val="accent4"/>
                </a:solidFill>
                <a:latin typeface="Times New Roman" charset="0"/>
              </a:rPr>
              <a:t>Chinese government regards 3D printing as an important task in the process of transforming and upgrading traditional manufacturing industry. Thus, direct manufacturing should be paid more attention to, while prototype manufacturing and mold development should be put on the second place. Generally, there are 4 basic principals, which focus on the combination of demand and innovation, government guidance and market selection, breakthrough in one area and overall progress, and the cooperation between 3D printing and traditional manufacturing industry. In these four principals, the third one, the combination of breakthrough in one area and overall progress, states that some areas like aerospace and military industry, should take the lead; while other fields as personal products and cultural creativity are treated as the follower. </a:t>
            </a:r>
            <a:endParaRPr lang="zh-CN" altLang="en-US">
              <a:solidFill>
                <a:schemeClr val="accent4"/>
              </a:solidFill>
              <a:latin typeface="Times New Roman"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olidFill>
                  <a:schemeClr val="accent4"/>
                </a:solidFill>
                <a:latin typeface="Times New Roman" charset="0"/>
              </a:rPr>
              <a:t>Development Goals</a:t>
            </a:r>
            <a:endParaRPr lang="en-US" altLang="zh-CN">
              <a:solidFill>
                <a:schemeClr val="accent4"/>
              </a:solidFill>
              <a:latin typeface="Times New Roman" charset="0"/>
            </a:endParaRPr>
          </a:p>
        </p:txBody>
      </p:sp>
      <p:sp>
        <p:nvSpPr>
          <p:cNvPr id="3" name="内容占位符 2"/>
          <p:cNvSpPr>
            <a:spLocks noGrp="1"/>
          </p:cNvSpPr>
          <p:nvPr>
            <p:ph idx="1"/>
          </p:nvPr>
        </p:nvSpPr>
        <p:spPr/>
        <p:txBody>
          <a:bodyPr/>
          <a:p>
            <a:pPr marL="0" indent="0">
              <a:buNone/>
            </a:pPr>
            <a:r>
              <a:rPr lang="en-US" altLang="zh-CN"/>
              <a:t>  </a:t>
            </a:r>
            <a:r>
              <a:rPr lang="zh-CN" altLang="en-US">
                <a:solidFill>
                  <a:schemeClr val="accent4"/>
                </a:solidFill>
                <a:latin typeface="Times New Roman" charset="0"/>
              </a:rPr>
              <a:t>The goals for 2016 include the following:</a:t>
            </a:r>
            <a:endParaRPr lang="zh-CN" altLang="en-US">
              <a:solidFill>
                <a:schemeClr val="accent4"/>
              </a:solidFill>
              <a:latin typeface="Times New Roman" charset="0"/>
            </a:endParaRPr>
          </a:p>
          <a:p>
            <a:r>
              <a:rPr lang="zh-CN" altLang="en-US">
                <a:solidFill>
                  <a:schemeClr val="accent4"/>
                </a:solidFill>
                <a:latin typeface="Times New Roman" charset="0"/>
              </a:rPr>
              <a:t>making 3D printing industrialized</a:t>
            </a:r>
            <a:endParaRPr lang="zh-CN" altLang="en-US">
              <a:solidFill>
                <a:schemeClr val="accent4"/>
              </a:solidFill>
              <a:latin typeface="Times New Roman" charset="0"/>
            </a:endParaRPr>
          </a:p>
          <a:p>
            <a:r>
              <a:rPr lang="zh-CN" altLang="en-US">
                <a:solidFill>
                  <a:schemeClr val="accent4"/>
                </a:solidFill>
                <a:latin typeface="Times New Roman" charset="0"/>
              </a:rPr>
              <a:t>improving the technology</a:t>
            </a:r>
            <a:endParaRPr lang="zh-CN" altLang="en-US">
              <a:solidFill>
                <a:schemeClr val="accent4"/>
              </a:solidFill>
              <a:latin typeface="Times New Roman" charset="0"/>
            </a:endParaRPr>
          </a:p>
          <a:p>
            <a:r>
              <a:rPr lang="zh-CN" altLang="en-US">
                <a:solidFill>
                  <a:schemeClr val="accent4"/>
                </a:solidFill>
                <a:latin typeface="Times New Roman" charset="0"/>
              </a:rPr>
              <a:t>deepening the application</a:t>
            </a:r>
            <a:endParaRPr lang="zh-CN" altLang="en-US">
              <a:solidFill>
                <a:schemeClr val="accent4"/>
              </a:solidFill>
              <a:latin typeface="Times New Roman" charset="0"/>
            </a:endParaRPr>
          </a:p>
          <a:p>
            <a:r>
              <a:rPr lang="zh-CN" altLang="en-US">
                <a:solidFill>
                  <a:schemeClr val="accent4"/>
                </a:solidFill>
                <a:latin typeface="Times New Roman" charset="0"/>
              </a:rPr>
              <a:t>setting up industry association and making standards</a:t>
            </a:r>
            <a:endParaRPr lang="zh-CN" altLang="en-US">
              <a:solidFill>
                <a:schemeClr val="accent4"/>
              </a:solidFill>
              <a:latin typeface="Times New Roman" charset="0"/>
            </a:endParaRPr>
          </a:p>
          <a:p>
            <a:pPr marL="0" indent="0">
              <a:buNone/>
            </a:pPr>
            <a:r>
              <a:rPr lang="zh-CN" altLang="en-US">
                <a:solidFill>
                  <a:schemeClr val="accent4"/>
                </a:solidFill>
                <a:latin typeface="Times New Roman" charset="0"/>
              </a:rPr>
              <a:t>    The last goal, setting up association and making standards, is crucial for the future development of 3D printing, since it determines and regulates the future development of the industry. It seems like that Chinese government has realized the importance of setting up the standards.</a:t>
            </a:r>
            <a:endParaRPr lang="zh-CN" altLang="en-US">
              <a:solidFill>
                <a:schemeClr val="accent4"/>
              </a:solidFill>
              <a:latin typeface="Times New Roman"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olidFill>
                  <a:schemeClr val="accent4"/>
                </a:solidFill>
                <a:latin typeface="Times New Roman" charset="0"/>
              </a:rPr>
              <a:t>P</a:t>
            </a:r>
            <a:r>
              <a:rPr lang="zh-CN" altLang="en-US">
                <a:solidFill>
                  <a:schemeClr val="accent4"/>
                </a:solidFill>
                <a:latin typeface="Times New Roman" charset="0"/>
              </a:rPr>
              <a:t>romotion </a:t>
            </a:r>
            <a:r>
              <a:rPr lang="en-US" altLang="zh-CN">
                <a:solidFill>
                  <a:schemeClr val="accent4"/>
                </a:solidFill>
                <a:latin typeface="Times New Roman" charset="0"/>
              </a:rPr>
              <a:t>P</a:t>
            </a:r>
            <a:r>
              <a:rPr lang="zh-CN" altLang="en-US">
                <a:solidFill>
                  <a:schemeClr val="accent4"/>
                </a:solidFill>
                <a:latin typeface="Times New Roman" charset="0"/>
              </a:rPr>
              <a:t>lans</a:t>
            </a:r>
            <a:endParaRPr lang="zh-CN" altLang="en-US">
              <a:solidFill>
                <a:schemeClr val="accent4"/>
              </a:solidFill>
              <a:latin typeface="Times New Roman" charset="0"/>
            </a:endParaRPr>
          </a:p>
        </p:txBody>
      </p:sp>
      <p:sp>
        <p:nvSpPr>
          <p:cNvPr id="3" name="内容占位符 2"/>
          <p:cNvSpPr>
            <a:spLocks noGrp="1"/>
          </p:cNvSpPr>
          <p:nvPr>
            <p:ph idx="1"/>
          </p:nvPr>
        </p:nvSpPr>
        <p:spPr/>
        <p:txBody>
          <a:bodyPr/>
          <a:p>
            <a:r>
              <a:rPr lang="zh-CN" altLang="en-US">
                <a:solidFill>
                  <a:schemeClr val="accent4"/>
                </a:solidFill>
                <a:latin typeface="Times New Roman" charset="0"/>
              </a:rPr>
              <a:t>It generally includes 5 aspects: producing high quality 3D printing materials; improving production technologies; developing production equipment and core components, especially those with proprietary intellectual property rights; setting up industry national standards; and promoting the application of 3D printing in important construction projects. We can see that, once again, setting up standards has been mentioned and the application of 3D printing in important industrial fields is likely to attract more attention.</a:t>
            </a:r>
            <a:endParaRPr lang="zh-CN" altLang="en-US">
              <a:solidFill>
                <a:schemeClr val="accent4"/>
              </a:solidFill>
              <a:latin typeface="Times New Roman"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olidFill>
                  <a:schemeClr val="accent4"/>
                </a:solidFill>
                <a:latin typeface="Times New Roman" charset="0"/>
              </a:rPr>
              <a:t>P</a:t>
            </a:r>
            <a:r>
              <a:rPr lang="zh-CN" altLang="en-US">
                <a:solidFill>
                  <a:schemeClr val="accent4"/>
                </a:solidFill>
                <a:latin typeface="Times New Roman" charset="0"/>
              </a:rPr>
              <a:t>olicies</a:t>
            </a:r>
            <a:endParaRPr lang="zh-CN" altLang="en-US">
              <a:solidFill>
                <a:schemeClr val="accent4"/>
              </a:solidFill>
              <a:latin typeface="Times New Roman" charset="0"/>
            </a:endParaRPr>
          </a:p>
        </p:txBody>
      </p:sp>
      <p:sp>
        <p:nvSpPr>
          <p:cNvPr id="3" name="内容占位符 2"/>
          <p:cNvSpPr>
            <a:spLocks noGrp="1"/>
          </p:cNvSpPr>
          <p:nvPr>
            <p:ph idx="1"/>
          </p:nvPr>
        </p:nvSpPr>
        <p:spPr/>
        <p:txBody>
          <a:bodyPr>
            <a:normAutofit fontScale="80000"/>
          </a:bodyPr>
          <a:p>
            <a:r>
              <a:rPr lang="zh-CN" altLang="en-US">
                <a:solidFill>
                  <a:schemeClr val="accent4"/>
                </a:solidFill>
                <a:latin typeface="Times New Roman" charset="0"/>
              </a:rPr>
              <a:t>To have the goals and plans realized, Chinese government has put forward the following policies. 1) Strengthening the cooperation of different departments within the country. Different government departments should work together to work out the road map of 3D printing industry, collecting the information about the latest development in foreign countries, publishing annual report and making catalogues for new technology application in each year. 2) providing more financial support. From 2015 to 2016, governments should provide more financial support to the industry either through direct investment or favorable tax policies. 3) widening financial channels. On the premise of risk control, governments should guide financial institutions and private investors to invest the industry. 4) Cultivating and introducing talents. Domestic universities and research institutions should cultivate technicians; while at the same time, governments may introduce overseas talents through different kinds of incentives, as bonus and employee stock option plan. 5) Encouraging international cooperation. Domestic universities and research institutions should strengthen cooperation with overseas schools and institutions, and at the same time, foreign corporations are encouraged to set up research center in China.</a:t>
            </a:r>
            <a:endParaRPr lang="zh-CN" altLang="en-US">
              <a:solidFill>
                <a:schemeClr val="accent4"/>
              </a:solidFill>
              <a:latin typeface="Times New Roman"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olidFill>
                  <a:schemeClr val="accent4"/>
                </a:solidFill>
                <a:latin typeface="Times New Roman" charset="0"/>
              </a:rPr>
              <a:t>Main Characteristics of the Plan</a:t>
            </a:r>
            <a:endParaRPr lang="en-US" altLang="zh-CN">
              <a:solidFill>
                <a:schemeClr val="accent4"/>
              </a:solidFill>
              <a:latin typeface="Times New Roman" charset="0"/>
            </a:endParaRPr>
          </a:p>
        </p:txBody>
      </p:sp>
      <p:sp>
        <p:nvSpPr>
          <p:cNvPr id="3" name="内容占位符 2"/>
          <p:cNvSpPr>
            <a:spLocks noGrp="1"/>
          </p:cNvSpPr>
          <p:nvPr>
            <p:ph idx="1"/>
          </p:nvPr>
        </p:nvSpPr>
        <p:spPr/>
        <p:txBody>
          <a:bodyPr/>
          <a:p>
            <a:r>
              <a:rPr lang="en-US" altLang="zh-CN">
                <a:solidFill>
                  <a:schemeClr val="accent4"/>
                </a:solidFill>
                <a:latin typeface="Times New Roman" charset="0"/>
              </a:rPr>
              <a:t>I</a:t>
            </a:r>
            <a:r>
              <a:rPr lang="zh-CN" altLang="en-US">
                <a:solidFill>
                  <a:schemeClr val="accent4"/>
                </a:solidFill>
                <a:latin typeface="Times New Roman" charset="0"/>
              </a:rPr>
              <a:t>ndustrial application, especially in the fields of aerospace and military industry, should take the lead</a:t>
            </a:r>
            <a:r>
              <a:rPr lang="en-US" altLang="zh-CN">
                <a:solidFill>
                  <a:schemeClr val="accent4"/>
                </a:solidFill>
                <a:latin typeface="Times New Roman" charset="0"/>
              </a:rPr>
              <a:t>.Although 3D printing has been put into practical usage for many years, wide spread commercial usage is still limited due to several reasons as the high costs and technology limits. Therefore, Chinese government emphasizes the importance of industrial application and hopes to make breakthrough in some specific key areas, leading the overall progress of the whole industry. Clearly, in the next few years, those key industrial areas are likely to attract more investments and develop more quickly than other areas as personal products and culture creativity.</a:t>
            </a:r>
            <a:endParaRPr lang="en-US" altLang="zh-CN">
              <a:solidFill>
                <a:schemeClr val="accent4"/>
              </a:solidFill>
              <a:latin typeface="Times New Roman"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r>
              <a:rPr lang="en-US" altLang="zh-CN">
                <a:solidFill>
                  <a:schemeClr val="accent4"/>
                </a:solidFill>
                <a:latin typeface="Times New Roman" charset="0"/>
              </a:rPr>
              <a:t>S</a:t>
            </a:r>
            <a:r>
              <a:rPr lang="zh-CN" altLang="en-US">
                <a:solidFill>
                  <a:schemeClr val="accent4"/>
                </a:solidFill>
                <a:latin typeface="Times New Roman" charset="0"/>
              </a:rPr>
              <a:t>etting up industry standards is an urgent issue. 3D printing is still at the beginning stage; therefore, without strict standards, the quality of the products cannot be assured, which will impede the further development of the industry. Thus, setting up industry standards has been mentioned twice in this plan, and it shows that Chinese government has realized the significance of it and hopes to regulate the industry. However, whether the standards can be established timely or strictly obeyed is still open to discussion.</a:t>
            </a:r>
            <a:endParaRPr lang="zh-CN" altLang="en-US">
              <a:solidFill>
                <a:schemeClr val="accent4"/>
              </a:solidFill>
              <a:latin typeface="Times New Roman"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normAutofit fontScale="90000"/>
          </a:bodyPr>
          <a:p>
            <a:r>
              <a:rPr lang="en-US" altLang="zh-CN">
                <a:solidFill>
                  <a:schemeClr val="accent4"/>
                </a:solidFill>
                <a:latin typeface="Times New Roman" charset="0"/>
              </a:rPr>
              <a:t>D</a:t>
            </a:r>
            <a:r>
              <a:rPr lang="zh-CN" altLang="en-US">
                <a:solidFill>
                  <a:schemeClr val="accent4"/>
                </a:solidFill>
                <a:latin typeface="Times New Roman" charset="0"/>
              </a:rPr>
              <a:t>omestic universities and research institutions should shoulder the responsibility of technology innovation. Right now, there are several university related companies which have been doing research and trying to make breakthrough in 3D printing, such as Beijing Yinhua Company (related to Tsinghua university), Shanxi Hengtong Intelligent Machine Co., Ltd (related to Xi’an Jiaotong University), and Wuhan Binhu Mechanical &amp; Electrical Co., Ltd (related to Huazhong University of Science and Technology). At the same time, these companies and universities are cultivating the technicians and talents needed in this industry. Different kinds of ways as bonus and employee stock option plan are utilized to make those people involved fully motivated. We can expect that in the next few years, more universities and research institutions with technology advantages will join in 3D printing, which will definitely push forward the development of the industry. </a:t>
            </a:r>
            <a:r>
              <a:rPr lang="zh-CN" altLang="en-US"/>
              <a:t> </a:t>
            </a:r>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olidFill>
                  <a:schemeClr val="accent4"/>
                </a:solidFill>
                <a:latin typeface="Times New Roman" charset="0"/>
              </a:rPr>
              <a:t>Hightech - Strategies 2020</a:t>
            </a:r>
            <a:endParaRPr lang="zh-CN" altLang="en-US">
              <a:solidFill>
                <a:schemeClr val="accent4"/>
              </a:solidFill>
              <a:latin typeface="Times New Roman" charset="0"/>
            </a:endParaRPr>
          </a:p>
        </p:txBody>
      </p:sp>
      <p:sp>
        <p:nvSpPr>
          <p:cNvPr id="3" name="内容占位符 2"/>
          <p:cNvSpPr>
            <a:spLocks noGrp="1"/>
          </p:cNvSpPr>
          <p:nvPr>
            <p:ph idx="1"/>
          </p:nvPr>
        </p:nvSpPr>
        <p:spPr/>
        <p:txBody>
          <a:bodyPr/>
          <a:p>
            <a:r>
              <a:rPr lang="en-US" altLang="zh-CN">
                <a:solidFill>
                  <a:schemeClr val="accent4"/>
                </a:solidFill>
                <a:latin typeface="Times New Roman" charset="0"/>
              </a:rPr>
              <a:t>S</a:t>
            </a:r>
            <a:r>
              <a:rPr lang="zh-CN" altLang="en-US">
                <a:solidFill>
                  <a:schemeClr val="accent4"/>
                </a:solidFill>
                <a:latin typeface="Times New Roman" charset="0"/>
              </a:rPr>
              <a:t>trengthening the position of research institution and universities in 3D printing industry</a:t>
            </a:r>
            <a:endParaRPr lang="zh-CN" altLang="en-US">
              <a:solidFill>
                <a:schemeClr val="accent4"/>
              </a:solidFill>
              <a:latin typeface="Times New Roman" charset="0"/>
            </a:endParaRPr>
          </a:p>
          <a:p>
            <a:r>
              <a:rPr lang="en-US" altLang="zh-CN">
                <a:solidFill>
                  <a:schemeClr val="accent4"/>
                </a:solidFill>
                <a:latin typeface="Times New Roman" charset="0"/>
              </a:rPr>
              <a:t>E</a:t>
            </a:r>
            <a:r>
              <a:rPr lang="zh-CN" altLang="en-US">
                <a:solidFill>
                  <a:schemeClr val="accent4"/>
                </a:solidFill>
                <a:latin typeface="Times New Roman" charset="0"/>
              </a:rPr>
              <a:t>valuating the advantages of German corporations and making break through in technologies</a:t>
            </a:r>
            <a:endParaRPr lang="zh-CN" altLang="en-US">
              <a:solidFill>
                <a:schemeClr val="accent4"/>
              </a:solidFill>
              <a:latin typeface="Times New Roman" charset="0"/>
            </a:endParaRPr>
          </a:p>
          <a:p>
            <a:r>
              <a:rPr lang="en-US" altLang="zh-CN">
                <a:solidFill>
                  <a:schemeClr val="accent4"/>
                </a:solidFill>
                <a:latin typeface="Times New Roman" charset="0"/>
              </a:rPr>
              <a:t>A</a:t>
            </a:r>
            <a:r>
              <a:rPr lang="zh-CN" altLang="en-US">
                <a:solidFill>
                  <a:schemeClr val="accent4"/>
                </a:solidFill>
                <a:latin typeface="Times New Roman" charset="0"/>
              </a:rPr>
              <a:t>ssessing the effects of 3D printing on environment</a:t>
            </a:r>
            <a:endParaRPr lang="zh-CN" altLang="en-US">
              <a:solidFill>
                <a:schemeClr val="accent4"/>
              </a:solidFill>
              <a:latin typeface="Times New Roman"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solidFill>
                  <a:schemeClr val="accent4"/>
                </a:solidFill>
                <a:latin typeface="Times New Roman" charset="0"/>
                <a:sym typeface="+mn-ea"/>
              </a:rPr>
              <a:t>S</a:t>
            </a:r>
            <a:r>
              <a:rPr lang="zh-CN" altLang="en-US">
                <a:solidFill>
                  <a:schemeClr val="accent4"/>
                </a:solidFill>
                <a:latin typeface="Times New Roman" charset="0"/>
                <a:sym typeface="+mn-ea"/>
              </a:rPr>
              <a:t>trengthening the position of research institution and universities in 3D printing industry</a:t>
            </a:r>
            <a:endParaRPr lang="zh-CN" altLang="en-US">
              <a:solidFill>
                <a:schemeClr val="accent4"/>
              </a:solidFill>
              <a:latin typeface="Times New Roman" charset="0"/>
              <a:sym typeface="+mn-ea"/>
            </a:endParaRPr>
          </a:p>
        </p:txBody>
      </p:sp>
      <p:sp>
        <p:nvSpPr>
          <p:cNvPr id="3" name="内容占位符 2"/>
          <p:cNvSpPr>
            <a:spLocks noGrp="1"/>
          </p:cNvSpPr>
          <p:nvPr>
            <p:ph idx="1"/>
          </p:nvPr>
        </p:nvSpPr>
        <p:spPr/>
        <p:txBody>
          <a:bodyPr/>
          <a:p>
            <a:r>
              <a:rPr lang="zh-CN" altLang="en-US">
                <a:solidFill>
                  <a:schemeClr val="accent4"/>
                </a:solidFill>
                <a:latin typeface="Times New Roman" charset="0"/>
              </a:rPr>
              <a:t>German government has realized the importance of research institution and universities in the development of the industry. In this aspect, both Chinese government and German government have the same or similar viewpoint.</a:t>
            </a:r>
            <a:endParaRPr lang="zh-CN" altLang="en-US">
              <a:solidFill>
                <a:schemeClr val="accent4"/>
              </a:solidFill>
              <a:latin typeface="Times New Roman"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solidFill>
                  <a:schemeClr val="accent4"/>
                </a:solidFill>
                <a:latin typeface="Times New Roman" charset="0"/>
              </a:rPr>
              <a:t>E</a:t>
            </a:r>
            <a:r>
              <a:rPr lang="zh-CN" altLang="en-US">
                <a:solidFill>
                  <a:schemeClr val="accent4"/>
                </a:solidFill>
                <a:latin typeface="Times New Roman" charset="0"/>
              </a:rPr>
              <a:t>valuating the advantages of German corporations and making break through in technologies</a:t>
            </a:r>
            <a:endParaRPr lang="zh-CN" altLang="en-US">
              <a:solidFill>
                <a:schemeClr val="accent4"/>
              </a:solidFill>
              <a:latin typeface="Times New Roman" charset="0"/>
            </a:endParaRPr>
          </a:p>
        </p:txBody>
      </p:sp>
      <p:sp>
        <p:nvSpPr>
          <p:cNvPr id="3" name="内容占位符 2"/>
          <p:cNvSpPr>
            <a:spLocks noGrp="1"/>
          </p:cNvSpPr>
          <p:nvPr>
            <p:ph idx="1"/>
          </p:nvPr>
        </p:nvSpPr>
        <p:spPr/>
        <p:txBody>
          <a:bodyPr/>
          <a:p>
            <a:r>
              <a:rPr lang="zh-CN" altLang="en-US">
                <a:solidFill>
                  <a:schemeClr val="accent4"/>
                </a:solidFill>
                <a:latin typeface="Times New Roman" charset="0"/>
              </a:rPr>
              <a:t>German government has listed 10 areas which should be paid attention to in the next few years. Similar to that, Chinese government has also made some key areas as aerospace and military industry as the major field. However, unlike Chinese government’s special focus on aerospace and military industry, German governments is more likely to promote the well-being of the whole industry, from the designing of software, to material and product. </a:t>
            </a:r>
            <a:endParaRPr lang="zh-CN" altLang="en-US">
              <a:solidFill>
                <a:schemeClr val="accent4"/>
              </a:solidFill>
              <a:latin typeface="Times New Roman"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solidFill>
                  <a:schemeClr val="accent4"/>
                </a:solidFill>
                <a:latin typeface="Times New Roman" charset="0"/>
              </a:rPr>
              <a:t>A</a:t>
            </a:r>
            <a:r>
              <a:rPr lang="zh-CN" altLang="en-US">
                <a:solidFill>
                  <a:schemeClr val="accent4"/>
                </a:solidFill>
                <a:latin typeface="Times New Roman" charset="0"/>
              </a:rPr>
              <a:t>ssessing the effects of 3D printing on environment</a:t>
            </a:r>
            <a:endParaRPr lang="zh-CN" altLang="en-US">
              <a:solidFill>
                <a:schemeClr val="accent4"/>
              </a:solidFill>
              <a:latin typeface="Times New Roman" charset="0"/>
            </a:endParaRPr>
          </a:p>
        </p:txBody>
      </p:sp>
      <p:sp>
        <p:nvSpPr>
          <p:cNvPr id="3" name="内容占位符 2"/>
          <p:cNvSpPr>
            <a:spLocks noGrp="1"/>
          </p:cNvSpPr>
          <p:nvPr>
            <p:ph idx="1"/>
          </p:nvPr>
        </p:nvSpPr>
        <p:spPr/>
        <p:txBody>
          <a:bodyPr>
            <a:normAutofit lnSpcReduction="10000"/>
          </a:bodyPr>
          <a:p>
            <a:r>
              <a:rPr lang="zh-CN" altLang="en-US">
                <a:solidFill>
                  <a:schemeClr val="accent4"/>
                </a:solidFill>
                <a:latin typeface="Times New Roman" charset="0"/>
              </a:rPr>
              <a:t>Compared to traditional way of manufacturing, 3D printing is environmentally friendly in some aspects, which can save materials and reduce the designing period; at the same time, it also makes the self-sufficient production possible in local areas, which cuts the costs spent on logistics. While in some other aspects, 3D printing requires more energy consumption; therefore, German government believes that more assessment of the effects of 3D printing on environment should be taken from several angles. This part has not been mentioned in the plan put forward by Chinese government, and we have reason to believe that environment issue is not the primary concern of 3D printing industry at the current stage for Chinese government. </a:t>
            </a:r>
            <a:endParaRPr lang="zh-CN" altLang="en-US">
              <a:solidFill>
                <a:schemeClr val="accent4"/>
              </a:solidFill>
              <a:latin typeface="Times New Roman"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olidFill>
                  <a:schemeClr val="accent4"/>
                </a:solidFill>
                <a:latin typeface="Times New Roman" charset="0"/>
              </a:rPr>
              <a:t>Conclusion</a:t>
            </a:r>
            <a:endParaRPr lang="en-US" altLang="zh-CN">
              <a:solidFill>
                <a:schemeClr val="accent4"/>
              </a:solidFill>
              <a:latin typeface="Times New Roman" charset="0"/>
            </a:endParaRPr>
          </a:p>
        </p:txBody>
      </p:sp>
      <p:sp>
        <p:nvSpPr>
          <p:cNvPr id="3" name="内容占位符 2"/>
          <p:cNvSpPr>
            <a:spLocks noGrp="1"/>
          </p:cNvSpPr>
          <p:nvPr>
            <p:ph idx="1"/>
          </p:nvPr>
        </p:nvSpPr>
        <p:spPr/>
        <p:txBody>
          <a:bodyPr/>
          <a:p>
            <a:r>
              <a:rPr lang="zh-CN" altLang="en-US">
                <a:solidFill>
                  <a:schemeClr val="accent4"/>
                </a:solidFill>
                <a:latin typeface="Times New Roman" charset="0"/>
              </a:rPr>
              <a:t>After analyzing the policies of Chinese and German government, we may predict that under the guidance of the government, 3D printing industry in China is going to develop fast, especially in some key industry areas, with the help of investment from both public and private investors. During this process, research institutions and universities will make contribution to the development of the industry. But the ignorance of environment effects may lead to a serous result in the future. </a:t>
            </a:r>
            <a:r>
              <a:rPr lang="zh-CN" altLang="en-US"/>
              <a:t> </a:t>
            </a:r>
            <a:endParaRPr lang="zh-CN" altLang="en-US"/>
          </a:p>
          <a:p>
            <a:pPr marL="0" indent="0">
              <a:buNone/>
            </a:pPr>
            <a:r>
              <a:rPr lang="zh-CN" altLang="en-US"/>
              <a:t>  </a:t>
            </a:r>
            <a:endParaRPr lang="zh-CN"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pPr marL="0" indent="0" algn="ctr">
              <a:buNone/>
            </a:pPr>
            <a:endParaRPr lang="en-US" altLang="zh-CN" sz="6000">
              <a:solidFill>
                <a:schemeClr val="accent4"/>
              </a:solidFill>
              <a:latin typeface="Times New Roman" charset="0"/>
            </a:endParaRPr>
          </a:p>
          <a:p>
            <a:pPr marL="0" indent="0" algn="ctr">
              <a:buNone/>
            </a:pPr>
            <a:r>
              <a:rPr lang="en-US" altLang="zh-CN" sz="6000">
                <a:solidFill>
                  <a:schemeClr val="accent4"/>
                </a:solidFill>
                <a:latin typeface="Times New Roman" charset="0"/>
              </a:rPr>
              <a:t>Thank you!</a:t>
            </a:r>
            <a:endParaRPr lang="en-US" altLang="zh-CN" sz="6000">
              <a:solidFill>
                <a:schemeClr val="accent4"/>
              </a:solidFill>
              <a:latin typeface="Times New Roman" charset="0"/>
            </a:endParaRPr>
          </a:p>
        </p:txBody>
      </p:sp>
    </p:spTree>
  </p:cSld>
  <p:clrMapOvr>
    <a:masterClrMapping/>
  </p:clrMapOvr>
</p:sld>
</file>

<file path=ppt/tags/tag1.xml><?xml version="1.0" encoding="utf-8"?>
<p:tagLst xmlns:p="http://schemas.openxmlformats.org/presentationml/2006/main">
  <p:tag name="KSO_WM_TAG_VERSION" val="1.0"/>
  <p:tag name="KSO_WM_BEAUTIFY_FLAG" val="#wm#"/>
  <p:tag name="KSO_WM_UNIT_TYPE" val="i"/>
  <p:tag name="KSO_WM_UNIT_ID" val="150995215*i*1"/>
  <p:tag name="KSO_WM_TEMPLATE_CATEGORY" val="custom"/>
  <p:tag name="KSO_WM_TEMPLATE_INDEX" val="55"/>
</p:tagLst>
</file>

<file path=ppt/tags/tag2.xml><?xml version="1.0" encoding="utf-8"?>
<p:tagLst xmlns:p="http://schemas.openxmlformats.org/presentationml/2006/main">
  <p:tag name="KSO_WM_TAG_VERSION" val="1.0"/>
  <p:tag name="KSO_WM_BEAUTIFY_FLAG" val="#wm#"/>
  <p:tag name="KSO_WM_UNIT_TYPE" val="i"/>
  <p:tag name="KSO_WM_UNIT_ID" val="150995215*i*5"/>
  <p:tag name="KSO_WM_TEMPLATE_CATEGORY" val="custom"/>
  <p:tag name="KSO_WM_TEMPLATE_INDEX" val="55"/>
</p:tagLst>
</file>

<file path=ppt/tags/tag3.xml><?xml version="1.0" encoding="utf-8"?>
<p:tagLst xmlns:p="http://schemas.openxmlformats.org/presentationml/2006/main">
  <p:tag name="KSO_WM_TAG_VERSION" val="1.0"/>
  <p:tag name="KSO_WM_BEAUTIFY_FLAG" val="#wm#"/>
  <p:tag name="KSO_WM_UNIT_TYPE" val="i"/>
  <p:tag name="KSO_WM_UNIT_ID" val="150995215*i*6"/>
  <p:tag name="KSO_WM_TEMPLATE_CATEGORY" val="custom"/>
  <p:tag name="KSO_WM_TEMPLATE_INDEX" val="55"/>
</p:tagLst>
</file>

<file path=ppt/tags/tag4.xml><?xml version="1.0" encoding="utf-8"?>
<p:tagLst xmlns:p="http://schemas.openxmlformats.org/presentationml/2006/main">
  <p:tag name="KSO_WM_TAG_VERSION" val="1.0"/>
  <p:tag name="KSO_WM_BEAUTIFY_FLAG" val="#wm#"/>
  <p:tag name="KSO_WM_UNIT_TYPE" val="i"/>
  <p:tag name="KSO_WM_UNIT_ID" val="150995215*i*7"/>
  <p:tag name="KSO_WM_TEMPLATE_CATEGORY" val="custom"/>
  <p:tag name="KSO_WM_TEMPLATE_INDEX" val="55"/>
</p:tagLst>
</file>

<file path=ppt/tags/tag5.xml><?xml version="1.0" encoding="utf-8"?>
<p:tagLst xmlns:p="http://schemas.openxmlformats.org/presentationml/2006/main">
  <p:tag name="KSO_WM_TAG_VERSION" val="1.0"/>
  <p:tag name="KSO_WM_BEAUTIFY_FLAG" val="#wm#"/>
  <p:tag name="KSO_WM_UNIT_TYPE" val="i"/>
  <p:tag name="KSO_WM_UNIT_ID" val="150995215*i*8"/>
  <p:tag name="KSO_WM_TEMPLATE_CATEGORY" val="custom"/>
  <p:tag name="KSO_WM_TEMPLATE_INDEX" val="55"/>
</p:tagLst>
</file>

<file path=ppt/tags/tag6.xml><?xml version="1.0" encoding="utf-8"?>
<p:tagLst xmlns:p="http://schemas.openxmlformats.org/presentationml/2006/main">
  <p:tag name="KSO_WM_TAG_VERSION" val="1.0"/>
  <p:tag name="KSO_WM_BEAUTIFY_FLAG" val="#wm#"/>
  <p:tag name="KSO_WM_UNIT_TYPE" val="i"/>
  <p:tag name="KSO_WM_UNIT_ID" val="150995215*i*14"/>
  <p:tag name="KSO_WM_TEMPLATE_CATEGORY" val="custom"/>
  <p:tag name="KSO_WM_TEMPLATE_INDEX" val="55"/>
</p:tagLst>
</file>

<file path=ppt/tags/tag7.xml><?xml version="1.0" encoding="utf-8"?>
<p:tagLst xmlns:p="http://schemas.openxmlformats.org/presentationml/2006/main">
  <p:tag name="KSO_WM_TAG_VERSION" val="1.0"/>
  <p:tag name="KSO_WM_BEAUTIFY_FLAG" val="#wm#"/>
  <p:tag name="KSO_WM_UNIT_TYPE" val="i"/>
  <p:tag name="KSO_WM_UNIT_ID" val="150995215*i*15"/>
  <p:tag name="KSO_WM_TEMPLATE_CATEGORY" val="custom"/>
  <p:tag name="KSO_WM_TEMPLATE_INDEX" val="55"/>
</p:tagLst>
</file>

<file path=ppt/tags/tag8.xml><?xml version="1.0" encoding="utf-8"?>
<p:tagLst xmlns:p="http://schemas.openxmlformats.org/presentationml/2006/main">
  <p:tag name="KSO_WM_TAG_VERSION" val="1.0"/>
  <p:tag name="KSO_WM_BEAUTIFY_FLAG" val="#wm#"/>
  <p:tag name="KSO_WM_UNIT_TYPE" val="i"/>
  <p:tag name="KSO_WM_UNIT_ID" val="150995215*i*16"/>
  <p:tag name="KSO_WM_TEMPLATE_CATEGORY" val="custom"/>
  <p:tag name="KSO_WM_TEMPLATE_INDEX" val="55"/>
</p:tagLst>
</file>

<file path=ppt/tags/tag9.xml><?xml version="1.0" encoding="utf-8"?>
<p:tagLst xmlns:p="http://schemas.openxmlformats.org/presentationml/2006/main">
  <p:tag name="KSO_WM_TAG_VERSION" val="1.0"/>
  <p:tag name="KSO_WM_BEAUTIFY_FLAG" val="#wm#"/>
  <p:tag name="KSO_WM_UNIT_TYPE" val="i"/>
  <p:tag name="KSO_WM_UNIT_ID" val="150995215*i*17"/>
  <p:tag name="KSO_WM_TEMPLATE_CATEGORY" val="custom"/>
  <p:tag name="KSO_WM_TEMPLATE_INDEX" val="55"/>
</p:tagLst>
</file>

<file path=ppt/tags/tag10.xml><?xml version="1.0" encoding="utf-8"?>
<p:tagLst xmlns:p="http://schemas.openxmlformats.org/presentationml/2006/main">
  <p:tag name="KSO_WM_TAG_VERSION" val="1.0"/>
  <p:tag name="KSO_WM_BEAUTIFY_FLAG" val="#wm#"/>
  <p:tag name="KSO_WM_UNIT_TYPE" val="i"/>
  <p:tag name="KSO_WM_UNIT_ID" val="150995215*i*18"/>
  <p:tag name="KSO_WM_TEMPLATE_CATEGORY" val="custom"/>
  <p:tag name="KSO_WM_TEMPLATE_INDEX" val="55"/>
</p:tagLst>
</file>

<file path=ppt/tags/tag11.xml><?xml version="1.0" encoding="utf-8"?>
<p:tagLst xmlns:p="http://schemas.openxmlformats.org/presentationml/2006/main">
  <p:tag name="KSO_WM_BEAUTIFY_FLAG" val="#wm#"/>
  <p:tag name="KSO_WM_UNIT_TYPE" val="i"/>
  <p:tag name="KSO_WM_UNIT_ID" val="271*i*2"/>
  <p:tag name="KSO_WM_UNIT_TEMPLATE_CATEGORY" val="custom"/>
  <p:tag name="KSO_WM_UNIT_TEMPLATE_INDEX" val="55"/>
</p:tagLst>
</file>

<file path=ppt/tags/tag12.xml><?xml version="1.0" encoding="utf-8"?>
<p:tagLst xmlns:p="http://schemas.openxmlformats.org/presentationml/2006/main">
  <p:tag name="KSO_WM_TAG_VERSION" val="1.0"/>
  <p:tag name="KSO_WM_BEAUTIFY_FLAG" val="#wm#"/>
  <p:tag name="KSO_WM_TEMPLATE_CATEGORY" val="custom"/>
  <p:tag name="KSO_WM_TEMPLATE_INDEX" val="160055"/>
  <p:tag name="KSO_WM_UNIT_ID" val="custom160055_1*a*1"/>
  <p:tag name="KSO_WM_UNIT_TYPE" val="a"/>
  <p:tag name="KSO_WM_UNIT_INDEX" val="1"/>
  <p:tag name="KSO_WM_UNIT_CLEAR" val="1"/>
  <p:tag name="KSO_WM_UNIT_LAYERLEVEL" val="1"/>
  <p:tag name="KSO_WM_UNIT_VALUE" val="20"/>
  <p:tag name="KSO_WM_UNIT_ISCONTENTSTITLE" val="0"/>
  <p:tag name="KSO_WM_UNIT_HIGHLIGHT" val="0"/>
  <p:tag name="KSO_WM_UNIT_COMPATIBLE" val="0"/>
  <p:tag name="KSO_WM_UNIT_PRESET_TEXT_INDEX" val="0"/>
  <p:tag name="KSO_WM_UNIT_PRESET_TEXT_LEN" val="9"/>
</p:tagLst>
</file>

<file path=ppt/tags/tag13.xml><?xml version="1.0" encoding="utf-8"?>
<p:tagLst xmlns:p="http://schemas.openxmlformats.org/presentationml/2006/main">
  <p:tag name="KSO_WM_TAG_VERSION" val="1.0"/>
  <p:tag name="KSO_WM_BEAUTIFY_FLAG" val="#wm#"/>
  <p:tag name="KSO_WM_TEMPLATE_CATEGORY" val="custom"/>
  <p:tag name="KSO_WM_TEMPLATE_INDEX" val="160055"/>
  <p:tag name="KSO_WM_UNIT_ID" val="custom160055_1*b*1"/>
  <p:tag name="KSO_WM_UNIT_TYPE" val="b"/>
  <p:tag name="KSO_WM_UNIT_INDEX" val="1"/>
  <p:tag name="KSO_WM_UNIT_CLEAR" val="1"/>
  <p:tag name="KSO_WM_UNIT_LAYERLEVEL" val="1"/>
  <p:tag name="KSO_WM_UNIT_VALUE" val="37"/>
  <p:tag name="KSO_WM_UNIT_ISCONTENTSTITLE" val="0"/>
  <p:tag name="KSO_WM_UNIT_HIGHLIGHT" val="0"/>
  <p:tag name="KSO_WM_UNIT_COMPATIBLE" val="0"/>
  <p:tag name="KSO_WM_UNIT_PRESET_TEXT_INDEX" val="1"/>
  <p:tag name="KSO_WM_UNIT_PRESET_TEXT_LEN" val="10"/>
</p:tagLst>
</file>

<file path=ppt/tags/tag14.xml><?xml version="1.0" encoding="utf-8"?>
<p:tagLst xmlns:p="http://schemas.openxmlformats.org/presentationml/2006/main">
  <p:tag name="KSO_WM_TEMPLATE_THUMBS_INDEX" val="1、8、11、13、15、20、22、27、31、33、35、39、42、44"/>
  <p:tag name="KSO_WM_SLIDE_ID" val="custom160055_1"/>
  <p:tag name="KSO_WM_SLIDE_INDEX" val="1"/>
  <p:tag name="KSO_WM_SLIDE_LAYOUT" val="a_b"/>
  <p:tag name="KSO_WM_SLIDE_LAYOUT_CNT" val="1_1"/>
  <p:tag name="KSO_WM_SLIDE_TYPE" val="title"/>
  <p:tag name="KSO_WM_BEAUTIFY_FLAG" val="#wm#"/>
  <p:tag name="KSO_WM_SLIDE_ITEM_CNT" val="2"/>
  <p:tag name="KSO_WM_TEMPLATE_CATEGORY" val="custom"/>
  <p:tag name="KSO_WM_TEMPLATE_INDEX" val="160055"/>
  <p:tag name="KSO_WM_TAG_VERSION" val="1.0"/>
</p:tagLst>
</file>

<file path=ppt/theme/theme1.xml><?xml version="1.0" encoding="utf-8"?>
<a:theme xmlns:a="http://schemas.openxmlformats.org/drawingml/2006/main" name="1_默认设计模板_2">
  <a:themeElements>
    <a:clrScheme name="自定义 28">
      <a:dk1>
        <a:srgbClr val="FF425D"/>
      </a:dk1>
      <a:lt1>
        <a:srgbClr val="FFFFFF"/>
      </a:lt1>
      <a:dk2>
        <a:srgbClr val="FF0000"/>
      </a:dk2>
      <a:lt2>
        <a:srgbClr val="808080"/>
      </a:lt2>
      <a:accent1>
        <a:srgbClr val="5CA7BA"/>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_2">
      <a:majorFont>
        <a:latin typeface="Arial"/>
        <a:ea typeface="黑体"/>
        <a:cs typeface=""/>
      </a:majorFont>
      <a:minorFont>
        <a:latin typeface="Arial"/>
        <a:ea typeface="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spcBef>
            <a:spcPct val="0"/>
          </a:spcBef>
          <a:spcAft>
            <a:spcPct val="0"/>
          </a:spcAft>
          <a:buClrTx/>
          <a:buSzTx/>
          <a:buFont typeface="Arial" pitchFamily="34" charset="0"/>
          <a:buNone/>
          <a:defRPr kumimoji="0" lang="zh-CN" altLang="zh-CN" sz="1800" b="0" i="0" u="none" strike="noStrike" cap="none" normalizeH="0" baseline="0" smtClean="0">
            <a:ln>
              <a:noFill/>
            </a:ln>
            <a:solidFill>
              <a:schemeClr val="tx1"/>
            </a:solidFill>
            <a:effectLst/>
            <a:latin typeface="Arial" pitchFamily="34" charset="0"/>
            <a:ea typeface="黑体" pitchFamily="49"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spcBef>
            <a:spcPct val="0"/>
          </a:spcBef>
          <a:spcAft>
            <a:spcPct val="0"/>
          </a:spcAft>
          <a:buClrTx/>
          <a:buSzTx/>
          <a:buFont typeface="Arial" pitchFamily="34" charset="0"/>
          <a:buNone/>
          <a:defRPr kumimoji="0" lang="zh-CN" altLang="zh-CN" sz="1800" b="0" i="0" u="none" strike="noStrike" cap="none" normalizeH="0" baseline="0" smtClean="0">
            <a:ln>
              <a:noFill/>
            </a:ln>
            <a:solidFill>
              <a:schemeClr val="tx1"/>
            </a:solidFill>
            <a:effectLst/>
            <a:latin typeface="Arial" pitchFamily="34" charset="0"/>
            <a:ea typeface="黑体" pitchFamily="49" charset="-122"/>
          </a:defRPr>
        </a:defPPr>
      </a:lstStyle>
    </a:lnDef>
  </a:objectDefaults>
  <a:extraClrSchemeLst>
    <a:extraClrScheme>
      <a:clrScheme name="默认设计模板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11361</Words>
  <Application>WPS 演示</Application>
  <PresentationFormat>宽屏</PresentationFormat>
  <Paragraphs>95</Paragraphs>
  <Slides>23</Slides>
  <Notes>0</Notes>
  <HiddenSlides>0</HiddenSlides>
  <MMClips>0</MMClips>
  <ScaleCrop>false</ScaleCrop>
  <HeadingPairs>
    <vt:vector size="4" baseType="variant">
      <vt:variant>
        <vt:lpstr>主题</vt:lpstr>
      </vt:variant>
      <vt:variant>
        <vt:i4>1</vt:i4>
      </vt:variant>
      <vt:variant>
        <vt:lpstr>幻灯片标题</vt:lpstr>
      </vt:variant>
      <vt:variant>
        <vt:i4>23</vt:i4>
      </vt:variant>
    </vt:vector>
  </HeadingPairs>
  <TitlesOfParts>
    <vt:vector size="24" baseType="lpstr">
      <vt:lpstr>1_默认设计模板_2</vt:lpstr>
      <vt:lpstr>PowerPoint 演示文稿</vt:lpstr>
      <vt:lpstr>What is 3D printing?</vt:lpstr>
      <vt:lpstr>PowerPoint 演示文稿</vt:lpstr>
      <vt:lpstr>PowerPoint 演示文稿</vt:lpstr>
      <vt:lpstr>The Current Condition of 3D Industry in China</vt:lpstr>
      <vt:lpstr>The research and innovation of 3D printing technologies is developing fast.</vt:lpstr>
      <vt:lpstr>Market size is growing</vt:lpstr>
      <vt:lpstr>3D printing has become the driving force for the starting of business</vt:lpstr>
      <vt:lpstr>The Promotion Plans of the National Additive Manufacturing Industry (2015-2016) </vt:lpstr>
      <vt:lpstr>Current Situation of the Industry</vt:lpstr>
      <vt:lpstr>Development Principals </vt:lpstr>
      <vt:lpstr>Development Goals</vt:lpstr>
      <vt:lpstr>Promotion Plans</vt:lpstr>
      <vt:lpstr>Policies</vt:lpstr>
      <vt:lpstr>Main Characteristics of the Plan</vt:lpstr>
      <vt:lpstr>PowerPoint 演示文稿</vt:lpstr>
      <vt:lpstr>PowerPoint 演示文稿</vt:lpstr>
      <vt:lpstr>Hightech - Strategies 2020</vt:lpstr>
      <vt:lpstr>Strengthening the position of research institution and universities in 3D printing industry</vt:lpstr>
      <vt:lpstr>Evaluating the advantages of German corporations and making break through in technologies</vt:lpstr>
      <vt:lpstr>Assessing the effects of 3D printing on environment</vt:lpstr>
      <vt:lpstr>Conclusion</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Administrator</cp:lastModifiedBy>
  <cp:revision>10</cp:revision>
  <dcterms:created xsi:type="dcterms:W3CDTF">2015-05-05T08:02:00Z</dcterms:created>
  <dcterms:modified xsi:type="dcterms:W3CDTF">2016-06-13T01:13:03Z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2052-10.1.0.5745</vt:lpwstr>
  </property>
</Properties>
</file>