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heme/theme5.xml" ContentType="application/vnd.openxmlformats-officedocument.them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1" r:id="rId3"/>
    <p:sldMasterId id="2147483682" r:id="rId4"/>
  </p:sldMasterIdLst>
  <p:notesMasterIdLst>
    <p:notesMasterId r:id="rId27"/>
  </p:notesMasterIdLst>
  <p:sldIdLst>
    <p:sldId id="256" r:id="rId5"/>
    <p:sldId id="267" r:id="rId6"/>
    <p:sldId id="334" r:id="rId7"/>
    <p:sldId id="294" r:id="rId8"/>
    <p:sldId id="313" r:id="rId9"/>
    <p:sldId id="270" r:id="rId10"/>
    <p:sldId id="272" r:id="rId11"/>
    <p:sldId id="273" r:id="rId12"/>
    <p:sldId id="274" r:id="rId13"/>
    <p:sldId id="275" r:id="rId14"/>
    <p:sldId id="276" r:id="rId15"/>
    <p:sldId id="277" r:id="rId16"/>
    <p:sldId id="278" r:id="rId17"/>
    <p:sldId id="279" r:id="rId18"/>
    <p:sldId id="281" r:id="rId19"/>
    <p:sldId id="332" r:id="rId20"/>
    <p:sldId id="333" r:id="rId21"/>
    <p:sldId id="284" r:id="rId22"/>
    <p:sldId id="285" r:id="rId23"/>
    <p:sldId id="286" r:id="rId24"/>
    <p:sldId id="287" r:id="rId25"/>
    <p:sldId id="288"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00" autoAdjust="0"/>
    <p:restoredTop sz="94660"/>
  </p:normalViewPr>
  <p:slideViewPr>
    <p:cSldViewPr snapToGrid="0">
      <p:cViewPr varScale="1">
        <p:scale>
          <a:sx n="79" d="100"/>
          <a:sy n="79" d="100"/>
        </p:scale>
        <p:origin x="35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E:\&#20013;&#25991;&#25991;&#29486;-&#27721;&#35821;&#26102;&#20307;\a&#25311;&#20889;&#30340;&#20013;&#25991;&#25991;&#29486;\&#25237;&#40644;&#32769;&#24072;&#30340;&#31295;&#20214;\&#40644;&#32769;&#24072;&#35770;&#25991;&#30340;&#25968;&#2545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Sheet1!$A$2</c:f>
              <c:strCache>
                <c:ptCount val="1"/>
                <c:pt idx="0">
                  <c:v>Intermediate-spoken</c:v>
                </c:pt>
              </c:strCache>
            </c:strRef>
          </c:tx>
          <c:spPr>
            <a:ln w="28575" cap="rnd">
              <a:solidFill>
                <a:schemeClr val="accent1"/>
              </a:solidFill>
              <a:prstDash val="sysDot"/>
              <a:round/>
            </a:ln>
            <a:effectLst/>
          </c:spPr>
          <c:marker>
            <c:symbol val="none"/>
          </c:marker>
          <c:cat>
            <c:strRef>
              <c:f>Sheet1!$B$1:$F$1</c:f>
              <c:strCache>
                <c:ptCount val="4"/>
                <c:pt idx="0">
                  <c:v>Statives</c:v>
                </c:pt>
                <c:pt idx="1">
                  <c:v>Activities</c:v>
                </c:pt>
                <c:pt idx="2">
                  <c:v>Accomplishments</c:v>
                </c:pt>
                <c:pt idx="3">
                  <c:v>Achievements</c:v>
                </c:pt>
              </c:strCache>
            </c:strRef>
          </c:cat>
          <c:val>
            <c:numRef>
              <c:f>Sheet1!$B$2:$F$2</c:f>
              <c:numCache>
                <c:formatCode>General</c:formatCode>
                <c:ptCount val="5"/>
                <c:pt idx="0">
                  <c:v>5</c:v>
                </c:pt>
                <c:pt idx="1">
                  <c:v>49</c:v>
                </c:pt>
                <c:pt idx="2">
                  <c:v>26</c:v>
                </c:pt>
                <c:pt idx="3">
                  <c:v>20</c:v>
                </c:pt>
              </c:numCache>
            </c:numRef>
          </c:val>
          <c:smooth val="0"/>
        </c:ser>
        <c:ser>
          <c:idx val="1"/>
          <c:order val="1"/>
          <c:tx>
            <c:strRef>
              <c:f>Sheet1!$A$3</c:f>
              <c:strCache>
                <c:ptCount val="1"/>
                <c:pt idx="0">
                  <c:v>intermediate-written</c:v>
                </c:pt>
              </c:strCache>
            </c:strRef>
          </c:tx>
          <c:spPr>
            <a:ln w="28575" cap="rnd">
              <a:solidFill>
                <a:schemeClr val="accent2"/>
              </a:solidFill>
              <a:round/>
            </a:ln>
            <a:effectLst/>
          </c:spPr>
          <c:marker>
            <c:symbol val="none"/>
          </c:marker>
          <c:cat>
            <c:strRef>
              <c:f>Sheet1!$B$1:$F$1</c:f>
              <c:strCache>
                <c:ptCount val="4"/>
                <c:pt idx="0">
                  <c:v>Statives</c:v>
                </c:pt>
                <c:pt idx="1">
                  <c:v>Activities</c:v>
                </c:pt>
                <c:pt idx="2">
                  <c:v>Accomplishments</c:v>
                </c:pt>
                <c:pt idx="3">
                  <c:v>Achievements</c:v>
                </c:pt>
              </c:strCache>
            </c:strRef>
          </c:cat>
          <c:val>
            <c:numRef>
              <c:f>Sheet1!$B$3:$F$3</c:f>
              <c:numCache>
                <c:formatCode>General</c:formatCode>
                <c:ptCount val="5"/>
                <c:pt idx="0">
                  <c:v>2</c:v>
                </c:pt>
                <c:pt idx="1">
                  <c:v>48</c:v>
                </c:pt>
                <c:pt idx="2">
                  <c:v>28</c:v>
                </c:pt>
                <c:pt idx="3">
                  <c:v>22</c:v>
                </c:pt>
              </c:numCache>
            </c:numRef>
          </c:val>
          <c:smooth val="0"/>
        </c:ser>
        <c:ser>
          <c:idx val="2"/>
          <c:order val="2"/>
          <c:tx>
            <c:strRef>
              <c:f>Sheet1!$A$4</c:f>
              <c:strCache>
                <c:ptCount val="1"/>
                <c:pt idx="0">
                  <c:v>advanced-spoken</c:v>
                </c:pt>
              </c:strCache>
            </c:strRef>
          </c:tx>
          <c:spPr>
            <a:ln w="28575" cap="rnd">
              <a:solidFill>
                <a:schemeClr val="accent3"/>
              </a:solidFill>
              <a:prstDash val="sysDash"/>
              <a:round/>
            </a:ln>
            <a:effectLst/>
          </c:spPr>
          <c:marker>
            <c:symbol val="none"/>
          </c:marker>
          <c:cat>
            <c:strRef>
              <c:f>Sheet1!$B$1:$F$1</c:f>
              <c:strCache>
                <c:ptCount val="4"/>
                <c:pt idx="0">
                  <c:v>Statives</c:v>
                </c:pt>
                <c:pt idx="1">
                  <c:v>Activities</c:v>
                </c:pt>
                <c:pt idx="2">
                  <c:v>Accomplishments</c:v>
                </c:pt>
                <c:pt idx="3">
                  <c:v>Achievements</c:v>
                </c:pt>
              </c:strCache>
            </c:strRef>
          </c:cat>
          <c:val>
            <c:numRef>
              <c:f>Sheet1!$B$4:$F$4</c:f>
              <c:numCache>
                <c:formatCode>General</c:formatCode>
                <c:ptCount val="5"/>
                <c:pt idx="0">
                  <c:v>11</c:v>
                </c:pt>
                <c:pt idx="1">
                  <c:v>64</c:v>
                </c:pt>
                <c:pt idx="2">
                  <c:v>13</c:v>
                </c:pt>
                <c:pt idx="3">
                  <c:v>12</c:v>
                </c:pt>
              </c:numCache>
            </c:numRef>
          </c:val>
          <c:smooth val="0"/>
        </c:ser>
        <c:ser>
          <c:idx val="3"/>
          <c:order val="3"/>
          <c:tx>
            <c:strRef>
              <c:f>Sheet1!$A$5</c:f>
              <c:strCache>
                <c:ptCount val="1"/>
                <c:pt idx="0">
                  <c:v>advanced-witten</c:v>
                </c:pt>
              </c:strCache>
            </c:strRef>
          </c:tx>
          <c:spPr>
            <a:ln w="28575" cap="rnd">
              <a:solidFill>
                <a:schemeClr val="accent4"/>
              </a:solidFill>
              <a:round/>
            </a:ln>
            <a:effectLst/>
          </c:spPr>
          <c:marker>
            <c:symbol val="none"/>
          </c:marker>
          <c:cat>
            <c:strRef>
              <c:f>Sheet1!$B$1:$F$1</c:f>
              <c:strCache>
                <c:ptCount val="4"/>
                <c:pt idx="0">
                  <c:v>Statives</c:v>
                </c:pt>
                <c:pt idx="1">
                  <c:v>Activities</c:v>
                </c:pt>
                <c:pt idx="2">
                  <c:v>Accomplishments</c:v>
                </c:pt>
                <c:pt idx="3">
                  <c:v>Achievements</c:v>
                </c:pt>
              </c:strCache>
            </c:strRef>
          </c:cat>
          <c:val>
            <c:numRef>
              <c:f>Sheet1!$B$5:$F$5</c:f>
              <c:numCache>
                <c:formatCode>General</c:formatCode>
                <c:ptCount val="5"/>
                <c:pt idx="0">
                  <c:v>4</c:v>
                </c:pt>
                <c:pt idx="1">
                  <c:v>49</c:v>
                </c:pt>
                <c:pt idx="2">
                  <c:v>30</c:v>
                </c:pt>
                <c:pt idx="3">
                  <c:v>17</c:v>
                </c:pt>
              </c:numCache>
            </c:numRef>
          </c:val>
          <c:smooth val="0"/>
        </c:ser>
        <c:dLbls>
          <c:showLegendKey val="0"/>
          <c:showVal val="0"/>
          <c:showCatName val="0"/>
          <c:showSerName val="0"/>
          <c:showPercent val="0"/>
          <c:showBubbleSize val="0"/>
        </c:dLbls>
        <c:smooth val="0"/>
        <c:axId val="244823168"/>
        <c:axId val="244820448"/>
        <c:extLst>
          <c:ext xmlns:c15="http://schemas.microsoft.com/office/drawing/2012/chart" uri="{02D57815-91ED-43cb-92C2-25804820EDAC}">
            <c15:filteredLineSeries>
              <c15:ser>
                <c:idx val="4"/>
                <c:order val="4"/>
                <c:tx>
                  <c:strRef>
                    <c:extLst>
                      <c:ext uri="{02D57815-91ED-43cb-92C2-25804820EDAC}">
                        <c15:formulaRef>
                          <c15:sqref>Sheet1!$A$6</c15:sqref>
                        </c15:formulaRef>
                      </c:ext>
                    </c:extLst>
                    <c:strCache>
                      <c:ptCount val="1"/>
                    </c:strCache>
                  </c:strRef>
                </c:tx>
                <c:spPr>
                  <a:ln w="28575" cap="rnd">
                    <a:solidFill>
                      <a:schemeClr val="accent5"/>
                    </a:solidFill>
                    <a:round/>
                  </a:ln>
                  <a:effectLst/>
                </c:spPr>
                <c:marker>
                  <c:symbol val="none"/>
                </c:marker>
                <c:cat>
                  <c:strRef>
                    <c:extLst>
                      <c:ext uri="{02D57815-91ED-43cb-92C2-25804820EDAC}">
                        <c15:formulaRef>
                          <c15:sqref>Sheet1!$B$1:$F$1</c15:sqref>
                        </c15:formulaRef>
                      </c:ext>
                    </c:extLst>
                    <c:strCache>
                      <c:ptCount val="4"/>
                      <c:pt idx="0">
                        <c:v>Statives</c:v>
                      </c:pt>
                      <c:pt idx="1">
                        <c:v>Activities</c:v>
                      </c:pt>
                      <c:pt idx="2">
                        <c:v>Accomplishments</c:v>
                      </c:pt>
                      <c:pt idx="3">
                        <c:v>Achievements</c:v>
                      </c:pt>
                    </c:strCache>
                  </c:strRef>
                </c:cat>
                <c:val>
                  <c:numRef>
                    <c:extLst>
                      <c:ext uri="{02D57815-91ED-43cb-92C2-25804820EDAC}">
                        <c15:formulaRef>
                          <c15:sqref>Sheet1!$B$6:$F$6</c15:sqref>
                        </c15:formulaRef>
                      </c:ext>
                    </c:extLst>
                    <c:numCache>
                      <c:formatCode>General</c:formatCode>
                      <c:ptCount val="5"/>
                    </c:numCache>
                  </c:numRef>
                </c:val>
                <c:smooth val="0"/>
              </c15:ser>
            </c15:filteredLineSeries>
            <c15:filteredLineSeries>
              <c15:ser>
                <c:idx val="5"/>
                <c:order val="5"/>
                <c:tx>
                  <c:strRef>
                    <c:extLst xmlns:c15="http://schemas.microsoft.com/office/drawing/2012/chart">
                      <c:ext xmlns:c15="http://schemas.microsoft.com/office/drawing/2012/chart" uri="{02D57815-91ED-43cb-92C2-25804820EDAC}">
                        <c15:formulaRef>
                          <c15:sqref>Sheet1!$A$7</c15:sqref>
                        </c15:formulaRef>
                      </c:ext>
                    </c:extLst>
                    <c:strCache>
                      <c:ptCount val="1"/>
                    </c:strCache>
                  </c:strRef>
                </c:tx>
                <c:spPr>
                  <a:ln w="28575" cap="rnd">
                    <a:solidFill>
                      <a:schemeClr val="accent6"/>
                    </a:solidFill>
                    <a:round/>
                  </a:ln>
                  <a:effectLst/>
                </c:spPr>
                <c:marker>
                  <c:symbol val="none"/>
                </c:marker>
                <c:cat>
                  <c:strRef>
                    <c:extLst xmlns:c15="http://schemas.microsoft.com/office/drawing/2012/chart">
                      <c:ext xmlns:c15="http://schemas.microsoft.com/office/drawing/2012/chart" uri="{02D57815-91ED-43cb-92C2-25804820EDAC}">
                        <c15:formulaRef>
                          <c15:sqref>Sheet1!$B$1:$F$1</c15:sqref>
                        </c15:formulaRef>
                      </c:ext>
                    </c:extLst>
                    <c:strCache>
                      <c:ptCount val="4"/>
                      <c:pt idx="0">
                        <c:v>Statives</c:v>
                      </c:pt>
                      <c:pt idx="1">
                        <c:v>Activities</c:v>
                      </c:pt>
                      <c:pt idx="2">
                        <c:v>Accomplishments</c:v>
                      </c:pt>
                      <c:pt idx="3">
                        <c:v>Achievements</c:v>
                      </c:pt>
                    </c:strCache>
                  </c:strRef>
                </c:cat>
                <c:val>
                  <c:numRef>
                    <c:extLst xmlns:c15="http://schemas.microsoft.com/office/drawing/2012/chart">
                      <c:ext xmlns:c15="http://schemas.microsoft.com/office/drawing/2012/chart" uri="{02D57815-91ED-43cb-92C2-25804820EDAC}">
                        <c15:formulaRef>
                          <c15:sqref>Sheet1!$B$7:$F$7</c15:sqref>
                        </c15:formulaRef>
                      </c:ext>
                    </c:extLst>
                    <c:numCache>
                      <c:formatCode>General</c:formatCode>
                      <c:ptCount val="5"/>
                    </c:numCache>
                  </c:numRef>
                </c:val>
                <c:smooth val="0"/>
              </c15:ser>
            </c15:filteredLineSeries>
          </c:ext>
        </c:extLst>
      </c:lineChart>
      <c:catAx>
        <c:axId val="244823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244820448"/>
        <c:crosses val="autoZero"/>
        <c:auto val="1"/>
        <c:lblAlgn val="ctr"/>
        <c:lblOffset val="100"/>
        <c:noMultiLvlLbl val="0"/>
      </c:catAx>
      <c:valAx>
        <c:axId val="244820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244823168"/>
        <c:crosses val="autoZero"/>
        <c:crossBetween val="between"/>
      </c:valAx>
      <c:spPr>
        <a:noFill/>
        <a:ln>
          <a:noFill/>
        </a:ln>
        <a:effectLst/>
      </c:spPr>
    </c:plotArea>
    <c:legend>
      <c:legendPos val="b"/>
      <c:layout>
        <c:manualLayout>
          <c:xMode val="edge"/>
          <c:yMode val="edge"/>
          <c:x val="0.62777777777777777"/>
          <c:y val="5.6133712452610077E-2"/>
          <c:w val="0.37222222222222223"/>
          <c:h val="0.3836811023622047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9FF4DE-D718-4037-A76E-89A7DA6B2011}"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zh-CN" altLang="en-US"/>
        </a:p>
      </dgm:t>
    </dgm:pt>
    <dgm:pt modelId="{D1C50F67-F57B-45F1-BD01-003338CCC22A}">
      <dgm:prSet phldrT="[文本]"/>
      <dgm:spPr/>
      <dgm:t>
        <a:bodyPr/>
        <a:lstStyle/>
        <a:p>
          <a:r>
            <a:rPr lang="en-US" altLang="zh-CN" dirty="0" smtClean="0">
              <a:latin typeface="Times New Roman" panose="02020603050405020304" pitchFamily="18" charset="0"/>
              <a:cs typeface="Times New Roman" panose="02020603050405020304" pitchFamily="18" charset="0"/>
            </a:rPr>
            <a:t>Aspect System</a:t>
          </a:r>
          <a:endParaRPr lang="zh-CN" altLang="en-US" dirty="0">
            <a:latin typeface="Times New Roman" panose="02020603050405020304" pitchFamily="18" charset="0"/>
            <a:cs typeface="Times New Roman" panose="02020603050405020304" pitchFamily="18" charset="0"/>
          </a:endParaRPr>
        </a:p>
      </dgm:t>
    </dgm:pt>
    <dgm:pt modelId="{20D6F949-A76A-4883-80E3-F9479734AEF9}" type="parTrans" cxnId="{E590B325-08E3-4ED9-A96A-092CA392904A}">
      <dgm:prSet/>
      <dgm:spPr/>
      <dgm:t>
        <a:bodyPr/>
        <a:lstStyle/>
        <a:p>
          <a:endParaRPr lang="zh-CN" altLang="en-US"/>
        </a:p>
      </dgm:t>
    </dgm:pt>
    <dgm:pt modelId="{5A8416B7-BB84-480C-8C3E-9DE3E77798EB}" type="sibTrans" cxnId="{E590B325-08E3-4ED9-A96A-092CA392904A}">
      <dgm:prSet/>
      <dgm:spPr/>
      <dgm:t>
        <a:bodyPr/>
        <a:lstStyle/>
        <a:p>
          <a:endParaRPr lang="zh-CN" altLang="en-US"/>
        </a:p>
      </dgm:t>
    </dgm:pt>
    <dgm:pt modelId="{692C689F-2E2F-4AD1-9860-BC3ECE9C7239}">
      <dgm:prSet phldrT="[文本]"/>
      <dgm:spPr/>
      <dgm:t>
        <a:bodyPr/>
        <a:lstStyle/>
        <a:p>
          <a:r>
            <a:rPr lang="en-US" altLang="zh-CN" dirty="0" smtClean="0">
              <a:latin typeface="Times New Roman" panose="02020603050405020304" pitchFamily="18" charset="0"/>
              <a:cs typeface="Times New Roman" panose="02020603050405020304" pitchFamily="18" charset="0"/>
            </a:rPr>
            <a:t>Lexical aspect</a:t>
          </a:r>
        </a:p>
      </dgm:t>
    </dgm:pt>
    <dgm:pt modelId="{B67283D6-07B8-408E-8787-751FB9A150AE}" type="parTrans" cxnId="{F58FA6ED-D1EA-4514-9A92-08D16188EB62}">
      <dgm:prSet/>
      <dgm:spPr/>
      <dgm:t>
        <a:bodyPr/>
        <a:lstStyle/>
        <a:p>
          <a:endParaRPr lang="zh-CN" altLang="en-US"/>
        </a:p>
      </dgm:t>
    </dgm:pt>
    <dgm:pt modelId="{9B4E03BE-1EB4-4950-8449-739216EC0A7F}" type="sibTrans" cxnId="{F58FA6ED-D1EA-4514-9A92-08D16188EB62}">
      <dgm:prSet/>
      <dgm:spPr/>
      <dgm:t>
        <a:bodyPr/>
        <a:lstStyle/>
        <a:p>
          <a:endParaRPr lang="zh-CN" altLang="en-US"/>
        </a:p>
      </dgm:t>
    </dgm:pt>
    <dgm:pt modelId="{1E900A06-9CBE-4C1D-8959-E8CE1AF1CEDF}">
      <dgm:prSet phldrT="[文本]"/>
      <dgm:spPr/>
      <dgm:t>
        <a:bodyPr/>
        <a:lstStyle/>
        <a:p>
          <a:r>
            <a:rPr lang="en-US" altLang="zh-CN" dirty="0" smtClean="0">
              <a:latin typeface="Times New Roman" panose="02020603050405020304" pitchFamily="18" charset="0"/>
              <a:cs typeface="Times New Roman" panose="02020603050405020304" pitchFamily="18" charset="0"/>
            </a:rPr>
            <a:t>Activities</a:t>
          </a:r>
        </a:p>
        <a:p>
          <a:r>
            <a:rPr lang="en-US" altLang="zh-CN" dirty="0" smtClean="0">
              <a:latin typeface="Times New Roman" panose="02020603050405020304" pitchFamily="18" charset="0"/>
              <a:cs typeface="Times New Roman" panose="02020603050405020304" pitchFamily="18" charset="0"/>
            </a:rPr>
            <a:t>(ACT)</a:t>
          </a:r>
          <a:endParaRPr lang="zh-CN" altLang="en-US" dirty="0">
            <a:latin typeface="Times New Roman" panose="02020603050405020304" pitchFamily="18" charset="0"/>
            <a:cs typeface="Times New Roman" panose="02020603050405020304" pitchFamily="18" charset="0"/>
          </a:endParaRPr>
        </a:p>
      </dgm:t>
    </dgm:pt>
    <dgm:pt modelId="{B49D63E8-9DD5-45CF-9B9F-1971D327F4BF}" type="parTrans" cxnId="{B378B4DB-04F3-4928-B3E0-D67A87057D2F}">
      <dgm:prSet/>
      <dgm:spPr/>
      <dgm:t>
        <a:bodyPr/>
        <a:lstStyle/>
        <a:p>
          <a:endParaRPr lang="zh-CN" altLang="en-US"/>
        </a:p>
      </dgm:t>
    </dgm:pt>
    <dgm:pt modelId="{221D4E36-99F6-449D-9090-6301ECFE5A9F}" type="sibTrans" cxnId="{B378B4DB-04F3-4928-B3E0-D67A87057D2F}">
      <dgm:prSet/>
      <dgm:spPr/>
      <dgm:t>
        <a:bodyPr/>
        <a:lstStyle/>
        <a:p>
          <a:endParaRPr lang="zh-CN" altLang="en-US"/>
        </a:p>
      </dgm:t>
    </dgm:pt>
    <dgm:pt modelId="{F6D79BDF-A647-40E4-B0BB-FBF6AE949376}">
      <dgm:prSet phldrT="[文本]"/>
      <dgm:spPr/>
      <dgm:t>
        <a:bodyPr/>
        <a:lstStyle/>
        <a:p>
          <a:r>
            <a:rPr lang="en-US" altLang="zh-CN" dirty="0" smtClean="0">
              <a:latin typeface="Times New Roman" panose="02020603050405020304" pitchFamily="18" charset="0"/>
              <a:cs typeface="Times New Roman" panose="02020603050405020304" pitchFamily="18" charset="0"/>
            </a:rPr>
            <a:t>Accomplishments</a:t>
          </a:r>
        </a:p>
        <a:p>
          <a:r>
            <a:rPr lang="en-US" altLang="zh-CN" dirty="0" smtClean="0">
              <a:latin typeface="Times New Roman" panose="02020603050405020304" pitchFamily="18" charset="0"/>
              <a:cs typeface="Times New Roman" panose="02020603050405020304" pitchFamily="18" charset="0"/>
            </a:rPr>
            <a:t>(ACC)</a:t>
          </a:r>
        </a:p>
      </dgm:t>
    </dgm:pt>
    <dgm:pt modelId="{BAFA465E-FB03-43AE-8864-EFDC8BCBD763}" type="parTrans" cxnId="{AFD2F95B-E471-4389-B6A8-65F080445452}">
      <dgm:prSet/>
      <dgm:spPr/>
      <dgm:t>
        <a:bodyPr/>
        <a:lstStyle/>
        <a:p>
          <a:endParaRPr lang="zh-CN" altLang="en-US"/>
        </a:p>
      </dgm:t>
    </dgm:pt>
    <dgm:pt modelId="{933F73C9-8B18-475D-9574-7BBFD281B56A}" type="sibTrans" cxnId="{AFD2F95B-E471-4389-B6A8-65F080445452}">
      <dgm:prSet/>
      <dgm:spPr/>
      <dgm:t>
        <a:bodyPr/>
        <a:lstStyle/>
        <a:p>
          <a:endParaRPr lang="zh-CN" altLang="en-US"/>
        </a:p>
      </dgm:t>
    </dgm:pt>
    <dgm:pt modelId="{FE7B960F-9E27-4459-BB3E-D8CB28CD0CDC}">
      <dgm:prSet/>
      <dgm:spPr/>
      <dgm:t>
        <a:bodyPr/>
        <a:lstStyle/>
        <a:p>
          <a:r>
            <a:rPr lang="en-US" altLang="zh-CN" dirty="0" smtClean="0">
              <a:latin typeface="Times New Roman" panose="02020603050405020304" pitchFamily="18" charset="0"/>
              <a:cs typeface="Times New Roman" panose="02020603050405020304" pitchFamily="18" charset="0"/>
            </a:rPr>
            <a:t>Grammatical</a:t>
          </a:r>
          <a:r>
            <a:rPr lang="en-US" altLang="zh-CN" dirty="0" smtClean="0"/>
            <a:t> </a:t>
          </a:r>
          <a:r>
            <a:rPr lang="en-US" altLang="zh-CN" dirty="0" smtClean="0">
              <a:latin typeface="Times New Roman" panose="02020603050405020304" pitchFamily="18" charset="0"/>
              <a:cs typeface="Times New Roman" panose="02020603050405020304" pitchFamily="18" charset="0"/>
            </a:rPr>
            <a:t>aspect</a:t>
          </a:r>
          <a:endParaRPr lang="zh-CN" altLang="en-US" dirty="0">
            <a:latin typeface="Times New Roman" panose="02020603050405020304" pitchFamily="18" charset="0"/>
            <a:cs typeface="Times New Roman" panose="02020603050405020304" pitchFamily="18" charset="0"/>
          </a:endParaRPr>
        </a:p>
      </dgm:t>
    </dgm:pt>
    <dgm:pt modelId="{142F6B75-2A79-40B9-B69A-CBEA4958046C}" type="parTrans" cxnId="{A06B8FA6-197B-46ED-95EC-B8F041E871B5}">
      <dgm:prSet/>
      <dgm:spPr/>
      <dgm:t>
        <a:bodyPr/>
        <a:lstStyle/>
        <a:p>
          <a:endParaRPr lang="zh-CN" altLang="en-US"/>
        </a:p>
      </dgm:t>
    </dgm:pt>
    <dgm:pt modelId="{A5C95A90-8D6E-4D76-89A0-3E24E44BD1C4}" type="sibTrans" cxnId="{A06B8FA6-197B-46ED-95EC-B8F041E871B5}">
      <dgm:prSet/>
      <dgm:spPr/>
      <dgm:t>
        <a:bodyPr/>
        <a:lstStyle/>
        <a:p>
          <a:endParaRPr lang="zh-CN" altLang="en-US"/>
        </a:p>
      </dgm:t>
    </dgm:pt>
    <dgm:pt modelId="{545929C7-D359-45D3-ADDD-9432F88F81C3}">
      <dgm:prSet phldrT="[文本]"/>
      <dgm:spPr/>
      <dgm:t>
        <a:bodyPr/>
        <a:lstStyle/>
        <a:p>
          <a:r>
            <a:rPr lang="en-US" altLang="zh-CN" dirty="0" smtClean="0">
              <a:latin typeface="Times New Roman" panose="02020603050405020304" pitchFamily="18" charset="0"/>
              <a:cs typeface="Times New Roman" panose="02020603050405020304" pitchFamily="18" charset="0"/>
            </a:rPr>
            <a:t>Achievements</a:t>
          </a:r>
        </a:p>
        <a:p>
          <a:r>
            <a:rPr lang="en-US" altLang="zh-CN" dirty="0" smtClean="0">
              <a:latin typeface="Times New Roman" panose="02020603050405020304" pitchFamily="18" charset="0"/>
              <a:cs typeface="Times New Roman" panose="02020603050405020304" pitchFamily="18" charset="0"/>
            </a:rPr>
            <a:t>(ACH)</a:t>
          </a:r>
          <a:endParaRPr lang="zh-CN" altLang="en-US" dirty="0">
            <a:latin typeface="Times New Roman" panose="02020603050405020304" pitchFamily="18" charset="0"/>
            <a:cs typeface="Times New Roman" panose="02020603050405020304" pitchFamily="18" charset="0"/>
          </a:endParaRPr>
        </a:p>
      </dgm:t>
    </dgm:pt>
    <dgm:pt modelId="{396F40E0-0093-4D07-8CB4-168AE781AA26}" type="parTrans" cxnId="{7493A42E-1042-45FD-B8B8-AE56C89F3CEF}">
      <dgm:prSet/>
      <dgm:spPr/>
      <dgm:t>
        <a:bodyPr/>
        <a:lstStyle/>
        <a:p>
          <a:endParaRPr lang="zh-CN" altLang="en-US"/>
        </a:p>
      </dgm:t>
    </dgm:pt>
    <dgm:pt modelId="{AB9FC2D7-87A3-431A-8CBF-E542FF7C7ECB}" type="sibTrans" cxnId="{7493A42E-1042-45FD-B8B8-AE56C89F3CEF}">
      <dgm:prSet/>
      <dgm:spPr/>
      <dgm:t>
        <a:bodyPr/>
        <a:lstStyle/>
        <a:p>
          <a:endParaRPr lang="zh-CN" altLang="en-US"/>
        </a:p>
      </dgm:t>
    </dgm:pt>
    <dgm:pt modelId="{66297612-62F2-41B9-9DE8-ACC14CD53C47}">
      <dgm:prSet phldrT="[文本]"/>
      <dgm:spPr/>
      <dgm:t>
        <a:bodyPr/>
        <a:lstStyle/>
        <a:p>
          <a:r>
            <a:rPr lang="en-US" altLang="zh-CN" dirty="0" smtClean="0">
              <a:latin typeface="Times New Roman" panose="02020603050405020304" pitchFamily="18" charset="0"/>
              <a:cs typeface="Times New Roman" panose="02020603050405020304" pitchFamily="18" charset="0"/>
            </a:rPr>
            <a:t>States</a:t>
          </a:r>
        </a:p>
        <a:p>
          <a:r>
            <a:rPr lang="en-US" altLang="zh-CN" dirty="0" smtClean="0">
              <a:latin typeface="Times New Roman" panose="02020603050405020304" pitchFamily="18" charset="0"/>
              <a:cs typeface="Times New Roman" panose="02020603050405020304" pitchFamily="18" charset="0"/>
            </a:rPr>
            <a:t>(STA)</a:t>
          </a:r>
          <a:endParaRPr lang="zh-CN" altLang="en-US" dirty="0">
            <a:latin typeface="Times New Roman" panose="02020603050405020304" pitchFamily="18" charset="0"/>
            <a:cs typeface="Times New Roman" panose="02020603050405020304" pitchFamily="18" charset="0"/>
          </a:endParaRPr>
        </a:p>
      </dgm:t>
    </dgm:pt>
    <dgm:pt modelId="{CFAB489F-5BD4-43F7-8CBF-03DAC07036C9}" type="parTrans" cxnId="{175D7782-2B3D-4F71-A676-FE4D948BA153}">
      <dgm:prSet/>
      <dgm:spPr/>
      <dgm:t>
        <a:bodyPr/>
        <a:lstStyle/>
        <a:p>
          <a:endParaRPr lang="zh-CN" altLang="en-US"/>
        </a:p>
      </dgm:t>
    </dgm:pt>
    <dgm:pt modelId="{BD603286-9800-46B2-8800-99382C6DDEA6}" type="sibTrans" cxnId="{175D7782-2B3D-4F71-A676-FE4D948BA153}">
      <dgm:prSet/>
      <dgm:spPr/>
      <dgm:t>
        <a:bodyPr/>
        <a:lstStyle/>
        <a:p>
          <a:endParaRPr lang="zh-CN" altLang="en-US"/>
        </a:p>
      </dgm:t>
    </dgm:pt>
    <dgm:pt modelId="{A3A6D2D9-EDD9-49F7-BBB3-5B2CF9190D6A}" type="pres">
      <dgm:prSet presAssocID="{639FF4DE-D718-4037-A76E-89A7DA6B2011}" presName="hierChild1" presStyleCnt="0">
        <dgm:presLayoutVars>
          <dgm:chPref val="1"/>
          <dgm:dir/>
          <dgm:animOne val="branch"/>
          <dgm:animLvl val="lvl"/>
          <dgm:resizeHandles/>
        </dgm:presLayoutVars>
      </dgm:prSet>
      <dgm:spPr/>
      <dgm:t>
        <a:bodyPr/>
        <a:lstStyle/>
        <a:p>
          <a:endParaRPr lang="zh-CN" altLang="en-US"/>
        </a:p>
      </dgm:t>
    </dgm:pt>
    <dgm:pt modelId="{4A2B52F4-CBF9-4ABA-A716-C766246AD4EE}" type="pres">
      <dgm:prSet presAssocID="{D1C50F67-F57B-45F1-BD01-003338CCC22A}" presName="hierRoot1" presStyleCnt="0"/>
      <dgm:spPr/>
    </dgm:pt>
    <dgm:pt modelId="{346FF91A-AF28-4E57-B851-2337357AADF4}" type="pres">
      <dgm:prSet presAssocID="{D1C50F67-F57B-45F1-BD01-003338CCC22A}" presName="composite" presStyleCnt="0"/>
      <dgm:spPr/>
    </dgm:pt>
    <dgm:pt modelId="{B0FDC343-1B83-43DC-B84E-9BC00AED6EB2}" type="pres">
      <dgm:prSet presAssocID="{D1C50F67-F57B-45F1-BD01-003338CCC22A}" presName="background" presStyleLbl="node0" presStyleIdx="0" presStyleCnt="1"/>
      <dgm:spPr/>
    </dgm:pt>
    <dgm:pt modelId="{76D0B1D3-1FCD-493D-932E-7A077C9CD500}" type="pres">
      <dgm:prSet presAssocID="{D1C50F67-F57B-45F1-BD01-003338CCC22A}" presName="text" presStyleLbl="fgAcc0" presStyleIdx="0" presStyleCnt="1" custScaleX="76740" custScaleY="74009" custLinFactNeighborX="-27715" custLinFactNeighborY="2345">
        <dgm:presLayoutVars>
          <dgm:chPref val="3"/>
        </dgm:presLayoutVars>
      </dgm:prSet>
      <dgm:spPr/>
      <dgm:t>
        <a:bodyPr/>
        <a:lstStyle/>
        <a:p>
          <a:endParaRPr lang="zh-CN" altLang="en-US"/>
        </a:p>
      </dgm:t>
    </dgm:pt>
    <dgm:pt modelId="{8F6AB92B-CB6A-47B4-B551-601D18ED4F93}" type="pres">
      <dgm:prSet presAssocID="{D1C50F67-F57B-45F1-BD01-003338CCC22A}" presName="hierChild2" presStyleCnt="0"/>
      <dgm:spPr/>
    </dgm:pt>
    <dgm:pt modelId="{7619DEE5-467C-4E81-8C36-27A0BF911A47}" type="pres">
      <dgm:prSet presAssocID="{B67283D6-07B8-408E-8787-751FB9A150AE}" presName="Name10" presStyleLbl="parChTrans1D2" presStyleIdx="0" presStyleCnt="2"/>
      <dgm:spPr/>
      <dgm:t>
        <a:bodyPr/>
        <a:lstStyle/>
        <a:p>
          <a:endParaRPr lang="zh-CN" altLang="en-US"/>
        </a:p>
      </dgm:t>
    </dgm:pt>
    <dgm:pt modelId="{46483FA7-9F19-47A8-BE83-0359227E2BC2}" type="pres">
      <dgm:prSet presAssocID="{692C689F-2E2F-4AD1-9860-BC3ECE9C7239}" presName="hierRoot2" presStyleCnt="0"/>
      <dgm:spPr/>
    </dgm:pt>
    <dgm:pt modelId="{3E73595F-E044-4A0A-9DA3-E2289287E665}" type="pres">
      <dgm:prSet presAssocID="{692C689F-2E2F-4AD1-9860-BC3ECE9C7239}" presName="composite2" presStyleCnt="0"/>
      <dgm:spPr/>
    </dgm:pt>
    <dgm:pt modelId="{0A4E898C-4A29-489B-A9B9-D26FA1EA1348}" type="pres">
      <dgm:prSet presAssocID="{692C689F-2E2F-4AD1-9860-BC3ECE9C7239}" presName="background2" presStyleLbl="node2" presStyleIdx="0" presStyleCnt="2"/>
      <dgm:spPr/>
    </dgm:pt>
    <dgm:pt modelId="{7983D053-30CC-4F3D-BF00-16E4ACF70E3C}" type="pres">
      <dgm:prSet presAssocID="{692C689F-2E2F-4AD1-9860-BC3ECE9C7239}" presName="text2" presStyleLbl="fgAcc2" presStyleIdx="0" presStyleCnt="2" custScaleX="80601" custScaleY="76005" custLinFactNeighborX="-81542" custLinFactNeighborY="-1210">
        <dgm:presLayoutVars>
          <dgm:chPref val="3"/>
        </dgm:presLayoutVars>
      </dgm:prSet>
      <dgm:spPr/>
      <dgm:t>
        <a:bodyPr/>
        <a:lstStyle/>
        <a:p>
          <a:endParaRPr lang="zh-CN" altLang="en-US"/>
        </a:p>
      </dgm:t>
    </dgm:pt>
    <dgm:pt modelId="{6F47AD19-7899-41AA-B8D9-59283224F4F9}" type="pres">
      <dgm:prSet presAssocID="{692C689F-2E2F-4AD1-9860-BC3ECE9C7239}" presName="hierChild3" presStyleCnt="0"/>
      <dgm:spPr/>
    </dgm:pt>
    <dgm:pt modelId="{D933B3DC-EC7B-416A-BCEA-122E72FC0B86}" type="pres">
      <dgm:prSet presAssocID="{B49D63E8-9DD5-45CF-9B9F-1971D327F4BF}" presName="Name17" presStyleLbl="parChTrans1D3" presStyleIdx="0" presStyleCnt="4"/>
      <dgm:spPr/>
      <dgm:t>
        <a:bodyPr/>
        <a:lstStyle/>
        <a:p>
          <a:endParaRPr lang="zh-CN" altLang="en-US"/>
        </a:p>
      </dgm:t>
    </dgm:pt>
    <dgm:pt modelId="{2BA28E0B-3827-4615-94CA-A76EF55C9E0E}" type="pres">
      <dgm:prSet presAssocID="{1E900A06-9CBE-4C1D-8959-E8CE1AF1CEDF}" presName="hierRoot3" presStyleCnt="0"/>
      <dgm:spPr/>
    </dgm:pt>
    <dgm:pt modelId="{8A909591-F696-4D39-BF25-DC248E3BAD52}" type="pres">
      <dgm:prSet presAssocID="{1E900A06-9CBE-4C1D-8959-E8CE1AF1CEDF}" presName="composite3" presStyleCnt="0"/>
      <dgm:spPr/>
    </dgm:pt>
    <dgm:pt modelId="{A72583A8-6D2A-4746-BE6E-792595BF8467}" type="pres">
      <dgm:prSet presAssocID="{1E900A06-9CBE-4C1D-8959-E8CE1AF1CEDF}" presName="background3" presStyleLbl="node3" presStyleIdx="0" presStyleCnt="4"/>
      <dgm:spPr/>
    </dgm:pt>
    <dgm:pt modelId="{070C1D9D-F1B5-4017-8927-A55B02051B67}" type="pres">
      <dgm:prSet presAssocID="{1E900A06-9CBE-4C1D-8959-E8CE1AF1CEDF}" presName="text3" presStyleLbl="fgAcc3" presStyleIdx="0" presStyleCnt="4" custScaleX="84790" custScaleY="76410" custLinFactNeighborX="-40691" custLinFactNeighborY="0">
        <dgm:presLayoutVars>
          <dgm:chPref val="3"/>
        </dgm:presLayoutVars>
      </dgm:prSet>
      <dgm:spPr/>
      <dgm:t>
        <a:bodyPr/>
        <a:lstStyle/>
        <a:p>
          <a:endParaRPr lang="zh-CN" altLang="en-US"/>
        </a:p>
      </dgm:t>
    </dgm:pt>
    <dgm:pt modelId="{4E30582D-52D7-457C-8DA1-F9611C846179}" type="pres">
      <dgm:prSet presAssocID="{1E900A06-9CBE-4C1D-8959-E8CE1AF1CEDF}" presName="hierChild4" presStyleCnt="0"/>
      <dgm:spPr/>
    </dgm:pt>
    <dgm:pt modelId="{996CA812-8F6A-4CCB-BEC4-BE298ADA97AD}" type="pres">
      <dgm:prSet presAssocID="{BAFA465E-FB03-43AE-8864-EFDC8BCBD763}" presName="Name17" presStyleLbl="parChTrans1D3" presStyleIdx="1" presStyleCnt="4"/>
      <dgm:spPr/>
      <dgm:t>
        <a:bodyPr/>
        <a:lstStyle/>
        <a:p>
          <a:endParaRPr lang="zh-CN" altLang="en-US"/>
        </a:p>
      </dgm:t>
    </dgm:pt>
    <dgm:pt modelId="{D5DB01C6-B3C9-4DB6-83A2-E9F1484DE0E0}" type="pres">
      <dgm:prSet presAssocID="{F6D79BDF-A647-40E4-B0BB-FBF6AE949376}" presName="hierRoot3" presStyleCnt="0"/>
      <dgm:spPr/>
    </dgm:pt>
    <dgm:pt modelId="{F17F6DC8-3E6C-45C2-A940-C065FBC73EB8}" type="pres">
      <dgm:prSet presAssocID="{F6D79BDF-A647-40E4-B0BB-FBF6AE949376}" presName="composite3" presStyleCnt="0"/>
      <dgm:spPr/>
    </dgm:pt>
    <dgm:pt modelId="{3A57836D-CD9D-4447-8D7A-6B59AB984C93}" type="pres">
      <dgm:prSet presAssocID="{F6D79BDF-A647-40E4-B0BB-FBF6AE949376}" presName="background3" presStyleLbl="node3" presStyleIdx="1" presStyleCnt="4"/>
      <dgm:spPr/>
    </dgm:pt>
    <dgm:pt modelId="{BA7230ED-6D1D-420E-9AEC-855E4D572899}" type="pres">
      <dgm:prSet presAssocID="{F6D79BDF-A647-40E4-B0BB-FBF6AE949376}" presName="text3" presStyleLbl="fgAcc3" presStyleIdx="1" presStyleCnt="4" custScaleX="82431" custScaleY="75568" custLinFactNeighborX="-34765" custLinFactNeighborY="1030">
        <dgm:presLayoutVars>
          <dgm:chPref val="3"/>
        </dgm:presLayoutVars>
      </dgm:prSet>
      <dgm:spPr/>
      <dgm:t>
        <a:bodyPr/>
        <a:lstStyle/>
        <a:p>
          <a:endParaRPr lang="zh-CN" altLang="en-US"/>
        </a:p>
      </dgm:t>
    </dgm:pt>
    <dgm:pt modelId="{0DEB5769-DEC4-400B-8300-11631601CE60}" type="pres">
      <dgm:prSet presAssocID="{F6D79BDF-A647-40E4-B0BB-FBF6AE949376}" presName="hierChild4" presStyleCnt="0"/>
      <dgm:spPr/>
    </dgm:pt>
    <dgm:pt modelId="{FF0DB8BA-B3E0-410B-96E0-04BA3E397182}" type="pres">
      <dgm:prSet presAssocID="{396F40E0-0093-4D07-8CB4-168AE781AA26}" presName="Name17" presStyleLbl="parChTrans1D3" presStyleIdx="2" presStyleCnt="4"/>
      <dgm:spPr/>
      <dgm:t>
        <a:bodyPr/>
        <a:lstStyle/>
        <a:p>
          <a:endParaRPr lang="zh-CN" altLang="en-US"/>
        </a:p>
      </dgm:t>
    </dgm:pt>
    <dgm:pt modelId="{FC321399-F5D3-4AE8-B4E1-E1E45021F88F}" type="pres">
      <dgm:prSet presAssocID="{545929C7-D359-45D3-ADDD-9432F88F81C3}" presName="hierRoot3" presStyleCnt="0"/>
      <dgm:spPr/>
    </dgm:pt>
    <dgm:pt modelId="{8DEEDAA1-AD0B-4F16-A0E6-EF33267E91F1}" type="pres">
      <dgm:prSet presAssocID="{545929C7-D359-45D3-ADDD-9432F88F81C3}" presName="composite3" presStyleCnt="0"/>
      <dgm:spPr/>
    </dgm:pt>
    <dgm:pt modelId="{5EF56C6C-6CC8-4864-A21C-188D00F11AF5}" type="pres">
      <dgm:prSet presAssocID="{545929C7-D359-45D3-ADDD-9432F88F81C3}" presName="background3" presStyleLbl="node3" presStyleIdx="2" presStyleCnt="4"/>
      <dgm:spPr/>
    </dgm:pt>
    <dgm:pt modelId="{22C90DFF-B262-471C-814B-C6283487B8D0}" type="pres">
      <dgm:prSet presAssocID="{545929C7-D359-45D3-ADDD-9432F88F81C3}" presName="text3" presStyleLbl="fgAcc3" presStyleIdx="2" presStyleCnt="4" custScaleX="72755" custScaleY="75123" custLinFactNeighborX="-40002" custLinFactNeighborY="140">
        <dgm:presLayoutVars>
          <dgm:chPref val="3"/>
        </dgm:presLayoutVars>
      </dgm:prSet>
      <dgm:spPr/>
      <dgm:t>
        <a:bodyPr/>
        <a:lstStyle/>
        <a:p>
          <a:endParaRPr lang="zh-CN" altLang="en-US"/>
        </a:p>
      </dgm:t>
    </dgm:pt>
    <dgm:pt modelId="{63AC62E2-C4B8-4E07-8057-F772C6B85A4F}" type="pres">
      <dgm:prSet presAssocID="{545929C7-D359-45D3-ADDD-9432F88F81C3}" presName="hierChild4" presStyleCnt="0"/>
      <dgm:spPr/>
    </dgm:pt>
    <dgm:pt modelId="{E47DCB80-892D-4333-974A-B5E0BF543B1D}" type="pres">
      <dgm:prSet presAssocID="{CFAB489F-5BD4-43F7-8CBF-03DAC07036C9}" presName="Name17" presStyleLbl="parChTrans1D3" presStyleIdx="3" presStyleCnt="4"/>
      <dgm:spPr/>
      <dgm:t>
        <a:bodyPr/>
        <a:lstStyle/>
        <a:p>
          <a:endParaRPr lang="zh-CN" altLang="en-US"/>
        </a:p>
      </dgm:t>
    </dgm:pt>
    <dgm:pt modelId="{54BC9AF3-A533-4BC0-8101-8EDE43844726}" type="pres">
      <dgm:prSet presAssocID="{66297612-62F2-41B9-9DE8-ACC14CD53C47}" presName="hierRoot3" presStyleCnt="0"/>
      <dgm:spPr/>
    </dgm:pt>
    <dgm:pt modelId="{1A12F515-5364-4BCB-B89B-D9E29297C94A}" type="pres">
      <dgm:prSet presAssocID="{66297612-62F2-41B9-9DE8-ACC14CD53C47}" presName="composite3" presStyleCnt="0"/>
      <dgm:spPr/>
    </dgm:pt>
    <dgm:pt modelId="{A70763CA-D036-4455-8E9C-E10269C4A27A}" type="pres">
      <dgm:prSet presAssocID="{66297612-62F2-41B9-9DE8-ACC14CD53C47}" presName="background3" presStyleLbl="node3" presStyleIdx="3" presStyleCnt="4"/>
      <dgm:spPr/>
    </dgm:pt>
    <dgm:pt modelId="{80219948-F437-43D8-86E9-29480921F83F}" type="pres">
      <dgm:prSet presAssocID="{66297612-62F2-41B9-9DE8-ACC14CD53C47}" presName="text3" presStyleLbl="fgAcc3" presStyleIdx="3" presStyleCnt="4" custScaleX="76228" custScaleY="75885" custLinFactNeighborX="-40029" custLinFactNeighborY="1023">
        <dgm:presLayoutVars>
          <dgm:chPref val="3"/>
        </dgm:presLayoutVars>
      </dgm:prSet>
      <dgm:spPr/>
      <dgm:t>
        <a:bodyPr/>
        <a:lstStyle/>
        <a:p>
          <a:endParaRPr lang="zh-CN" altLang="en-US"/>
        </a:p>
      </dgm:t>
    </dgm:pt>
    <dgm:pt modelId="{A96B9476-BC26-42ED-BC52-84DB890E9D05}" type="pres">
      <dgm:prSet presAssocID="{66297612-62F2-41B9-9DE8-ACC14CD53C47}" presName="hierChild4" presStyleCnt="0"/>
      <dgm:spPr/>
    </dgm:pt>
    <dgm:pt modelId="{50D7EE61-4E1B-4F34-8830-95A98516FC57}" type="pres">
      <dgm:prSet presAssocID="{142F6B75-2A79-40B9-B69A-CBEA4958046C}" presName="Name10" presStyleLbl="parChTrans1D2" presStyleIdx="1" presStyleCnt="2"/>
      <dgm:spPr/>
      <dgm:t>
        <a:bodyPr/>
        <a:lstStyle/>
        <a:p>
          <a:endParaRPr lang="zh-CN" altLang="en-US"/>
        </a:p>
      </dgm:t>
    </dgm:pt>
    <dgm:pt modelId="{03476201-A9C7-4F94-B448-CD4A559E31DB}" type="pres">
      <dgm:prSet presAssocID="{FE7B960F-9E27-4459-BB3E-D8CB28CD0CDC}" presName="hierRoot2" presStyleCnt="0"/>
      <dgm:spPr/>
    </dgm:pt>
    <dgm:pt modelId="{4CC952D7-539F-40DE-87C8-2EBAA38C9A8D}" type="pres">
      <dgm:prSet presAssocID="{FE7B960F-9E27-4459-BB3E-D8CB28CD0CDC}" presName="composite2" presStyleCnt="0"/>
      <dgm:spPr/>
    </dgm:pt>
    <dgm:pt modelId="{AB74DA4A-2441-4003-ADCC-E806570FA93C}" type="pres">
      <dgm:prSet presAssocID="{FE7B960F-9E27-4459-BB3E-D8CB28CD0CDC}" presName="background2" presStyleLbl="node2" presStyleIdx="1" presStyleCnt="2"/>
      <dgm:spPr/>
    </dgm:pt>
    <dgm:pt modelId="{28E46FB9-A52C-4C8D-87F5-39B49EF42A18}" type="pres">
      <dgm:prSet presAssocID="{FE7B960F-9E27-4459-BB3E-D8CB28CD0CDC}" presName="text2" presStyleLbl="fgAcc2" presStyleIdx="1" presStyleCnt="2" custScaleX="79715" custScaleY="77877" custLinFactNeighborX="40806" custLinFactNeighborY="-2418">
        <dgm:presLayoutVars>
          <dgm:chPref val="3"/>
        </dgm:presLayoutVars>
      </dgm:prSet>
      <dgm:spPr/>
      <dgm:t>
        <a:bodyPr/>
        <a:lstStyle/>
        <a:p>
          <a:endParaRPr lang="zh-CN" altLang="en-US"/>
        </a:p>
      </dgm:t>
    </dgm:pt>
    <dgm:pt modelId="{CE6211E5-1BE1-4887-817E-9986000AF8D3}" type="pres">
      <dgm:prSet presAssocID="{FE7B960F-9E27-4459-BB3E-D8CB28CD0CDC}" presName="hierChild3" presStyleCnt="0"/>
      <dgm:spPr/>
    </dgm:pt>
  </dgm:ptLst>
  <dgm:cxnLst>
    <dgm:cxn modelId="{0FBBDFC9-D112-403E-97B8-B36FF22D4252}" type="presOf" srcId="{142F6B75-2A79-40B9-B69A-CBEA4958046C}" destId="{50D7EE61-4E1B-4F34-8830-95A98516FC57}" srcOrd="0" destOrd="0" presId="urn:microsoft.com/office/officeart/2005/8/layout/hierarchy1"/>
    <dgm:cxn modelId="{F58FA6ED-D1EA-4514-9A92-08D16188EB62}" srcId="{D1C50F67-F57B-45F1-BD01-003338CCC22A}" destId="{692C689F-2E2F-4AD1-9860-BC3ECE9C7239}" srcOrd="0" destOrd="0" parTransId="{B67283D6-07B8-408E-8787-751FB9A150AE}" sibTransId="{9B4E03BE-1EB4-4950-8449-739216EC0A7F}"/>
    <dgm:cxn modelId="{CDFE2903-A700-40C7-B5A4-CC47F0013705}" type="presOf" srcId="{F6D79BDF-A647-40E4-B0BB-FBF6AE949376}" destId="{BA7230ED-6D1D-420E-9AEC-855E4D572899}" srcOrd="0" destOrd="0" presId="urn:microsoft.com/office/officeart/2005/8/layout/hierarchy1"/>
    <dgm:cxn modelId="{E590B325-08E3-4ED9-A96A-092CA392904A}" srcId="{639FF4DE-D718-4037-A76E-89A7DA6B2011}" destId="{D1C50F67-F57B-45F1-BD01-003338CCC22A}" srcOrd="0" destOrd="0" parTransId="{20D6F949-A76A-4883-80E3-F9479734AEF9}" sibTransId="{5A8416B7-BB84-480C-8C3E-9DE3E77798EB}"/>
    <dgm:cxn modelId="{A06B8FA6-197B-46ED-95EC-B8F041E871B5}" srcId="{D1C50F67-F57B-45F1-BD01-003338CCC22A}" destId="{FE7B960F-9E27-4459-BB3E-D8CB28CD0CDC}" srcOrd="1" destOrd="0" parTransId="{142F6B75-2A79-40B9-B69A-CBEA4958046C}" sibTransId="{A5C95A90-8D6E-4D76-89A0-3E24E44BD1C4}"/>
    <dgm:cxn modelId="{807B71D4-D09D-4C8A-ACA4-BDECA043880A}" type="presOf" srcId="{639FF4DE-D718-4037-A76E-89A7DA6B2011}" destId="{A3A6D2D9-EDD9-49F7-BBB3-5B2CF9190D6A}" srcOrd="0" destOrd="0" presId="urn:microsoft.com/office/officeart/2005/8/layout/hierarchy1"/>
    <dgm:cxn modelId="{A8263A9E-7743-482A-B311-62C94FF56CF3}" type="presOf" srcId="{B67283D6-07B8-408E-8787-751FB9A150AE}" destId="{7619DEE5-467C-4E81-8C36-27A0BF911A47}" srcOrd="0" destOrd="0" presId="urn:microsoft.com/office/officeart/2005/8/layout/hierarchy1"/>
    <dgm:cxn modelId="{A29E49D9-F16A-425B-AA7A-8FFA3E51BD7F}" type="presOf" srcId="{FE7B960F-9E27-4459-BB3E-D8CB28CD0CDC}" destId="{28E46FB9-A52C-4C8D-87F5-39B49EF42A18}" srcOrd="0" destOrd="0" presId="urn:microsoft.com/office/officeart/2005/8/layout/hierarchy1"/>
    <dgm:cxn modelId="{251E50AE-258A-4E96-9C5B-5DC36267B0AB}" type="presOf" srcId="{396F40E0-0093-4D07-8CB4-168AE781AA26}" destId="{FF0DB8BA-B3E0-410B-96E0-04BA3E397182}" srcOrd="0" destOrd="0" presId="urn:microsoft.com/office/officeart/2005/8/layout/hierarchy1"/>
    <dgm:cxn modelId="{B378B4DB-04F3-4928-B3E0-D67A87057D2F}" srcId="{692C689F-2E2F-4AD1-9860-BC3ECE9C7239}" destId="{1E900A06-9CBE-4C1D-8959-E8CE1AF1CEDF}" srcOrd="0" destOrd="0" parTransId="{B49D63E8-9DD5-45CF-9B9F-1971D327F4BF}" sibTransId="{221D4E36-99F6-449D-9090-6301ECFE5A9F}"/>
    <dgm:cxn modelId="{18F6F58F-B668-42EA-A656-129E2CBF3D66}" type="presOf" srcId="{D1C50F67-F57B-45F1-BD01-003338CCC22A}" destId="{76D0B1D3-1FCD-493D-932E-7A077C9CD500}" srcOrd="0" destOrd="0" presId="urn:microsoft.com/office/officeart/2005/8/layout/hierarchy1"/>
    <dgm:cxn modelId="{A8A582F8-4FEC-4410-B701-D0F2FD468581}" type="presOf" srcId="{BAFA465E-FB03-43AE-8864-EFDC8BCBD763}" destId="{996CA812-8F6A-4CCB-BEC4-BE298ADA97AD}" srcOrd="0" destOrd="0" presId="urn:microsoft.com/office/officeart/2005/8/layout/hierarchy1"/>
    <dgm:cxn modelId="{CE03AADD-44AF-44CE-84DF-6583EA85D511}" type="presOf" srcId="{66297612-62F2-41B9-9DE8-ACC14CD53C47}" destId="{80219948-F437-43D8-86E9-29480921F83F}" srcOrd="0" destOrd="0" presId="urn:microsoft.com/office/officeart/2005/8/layout/hierarchy1"/>
    <dgm:cxn modelId="{CF2F959D-BC64-43C7-A210-710236FF5251}" type="presOf" srcId="{B49D63E8-9DD5-45CF-9B9F-1971D327F4BF}" destId="{D933B3DC-EC7B-416A-BCEA-122E72FC0B86}" srcOrd="0" destOrd="0" presId="urn:microsoft.com/office/officeart/2005/8/layout/hierarchy1"/>
    <dgm:cxn modelId="{175D7782-2B3D-4F71-A676-FE4D948BA153}" srcId="{692C689F-2E2F-4AD1-9860-BC3ECE9C7239}" destId="{66297612-62F2-41B9-9DE8-ACC14CD53C47}" srcOrd="3" destOrd="0" parTransId="{CFAB489F-5BD4-43F7-8CBF-03DAC07036C9}" sibTransId="{BD603286-9800-46B2-8800-99382C6DDEA6}"/>
    <dgm:cxn modelId="{F590B8D3-FA78-4F2E-ACE5-08CD2503E34F}" type="presOf" srcId="{692C689F-2E2F-4AD1-9860-BC3ECE9C7239}" destId="{7983D053-30CC-4F3D-BF00-16E4ACF70E3C}" srcOrd="0" destOrd="0" presId="urn:microsoft.com/office/officeart/2005/8/layout/hierarchy1"/>
    <dgm:cxn modelId="{05F6219B-1C5B-4CAD-B60D-D97E684E6434}" type="presOf" srcId="{1E900A06-9CBE-4C1D-8959-E8CE1AF1CEDF}" destId="{070C1D9D-F1B5-4017-8927-A55B02051B67}" srcOrd="0" destOrd="0" presId="urn:microsoft.com/office/officeart/2005/8/layout/hierarchy1"/>
    <dgm:cxn modelId="{46BF445E-7FDF-4B7D-A89E-EF92FCF71C66}" type="presOf" srcId="{545929C7-D359-45D3-ADDD-9432F88F81C3}" destId="{22C90DFF-B262-471C-814B-C6283487B8D0}" srcOrd="0" destOrd="0" presId="urn:microsoft.com/office/officeart/2005/8/layout/hierarchy1"/>
    <dgm:cxn modelId="{7E63CD72-86B8-4E39-8569-CE8816ED392C}" type="presOf" srcId="{CFAB489F-5BD4-43F7-8CBF-03DAC07036C9}" destId="{E47DCB80-892D-4333-974A-B5E0BF543B1D}" srcOrd="0" destOrd="0" presId="urn:microsoft.com/office/officeart/2005/8/layout/hierarchy1"/>
    <dgm:cxn modelId="{AFD2F95B-E471-4389-B6A8-65F080445452}" srcId="{692C689F-2E2F-4AD1-9860-BC3ECE9C7239}" destId="{F6D79BDF-A647-40E4-B0BB-FBF6AE949376}" srcOrd="1" destOrd="0" parTransId="{BAFA465E-FB03-43AE-8864-EFDC8BCBD763}" sibTransId="{933F73C9-8B18-475D-9574-7BBFD281B56A}"/>
    <dgm:cxn modelId="{7493A42E-1042-45FD-B8B8-AE56C89F3CEF}" srcId="{692C689F-2E2F-4AD1-9860-BC3ECE9C7239}" destId="{545929C7-D359-45D3-ADDD-9432F88F81C3}" srcOrd="2" destOrd="0" parTransId="{396F40E0-0093-4D07-8CB4-168AE781AA26}" sibTransId="{AB9FC2D7-87A3-431A-8CBF-E542FF7C7ECB}"/>
    <dgm:cxn modelId="{70BDC142-0441-47F4-B139-608D8C40DFA9}" type="presParOf" srcId="{A3A6D2D9-EDD9-49F7-BBB3-5B2CF9190D6A}" destId="{4A2B52F4-CBF9-4ABA-A716-C766246AD4EE}" srcOrd="0" destOrd="0" presId="urn:microsoft.com/office/officeart/2005/8/layout/hierarchy1"/>
    <dgm:cxn modelId="{4EE25E98-B65A-4363-A64B-BF5F0D8E408F}" type="presParOf" srcId="{4A2B52F4-CBF9-4ABA-A716-C766246AD4EE}" destId="{346FF91A-AF28-4E57-B851-2337357AADF4}" srcOrd="0" destOrd="0" presId="urn:microsoft.com/office/officeart/2005/8/layout/hierarchy1"/>
    <dgm:cxn modelId="{B2FB5750-1C6D-4E0C-AF1F-3303D8DDF230}" type="presParOf" srcId="{346FF91A-AF28-4E57-B851-2337357AADF4}" destId="{B0FDC343-1B83-43DC-B84E-9BC00AED6EB2}" srcOrd="0" destOrd="0" presId="urn:microsoft.com/office/officeart/2005/8/layout/hierarchy1"/>
    <dgm:cxn modelId="{60698B8C-D713-4669-975C-3470203FD41A}" type="presParOf" srcId="{346FF91A-AF28-4E57-B851-2337357AADF4}" destId="{76D0B1D3-1FCD-493D-932E-7A077C9CD500}" srcOrd="1" destOrd="0" presId="urn:microsoft.com/office/officeart/2005/8/layout/hierarchy1"/>
    <dgm:cxn modelId="{17A14B78-6C42-4880-A9CB-1B5E0BF775BA}" type="presParOf" srcId="{4A2B52F4-CBF9-4ABA-A716-C766246AD4EE}" destId="{8F6AB92B-CB6A-47B4-B551-601D18ED4F93}" srcOrd="1" destOrd="0" presId="urn:microsoft.com/office/officeart/2005/8/layout/hierarchy1"/>
    <dgm:cxn modelId="{5BB9FCB0-BDF6-4581-BD24-32EE04288CD8}" type="presParOf" srcId="{8F6AB92B-CB6A-47B4-B551-601D18ED4F93}" destId="{7619DEE5-467C-4E81-8C36-27A0BF911A47}" srcOrd="0" destOrd="0" presId="urn:microsoft.com/office/officeart/2005/8/layout/hierarchy1"/>
    <dgm:cxn modelId="{436D7C98-8E74-401E-8D14-AACB2A5AAA06}" type="presParOf" srcId="{8F6AB92B-CB6A-47B4-B551-601D18ED4F93}" destId="{46483FA7-9F19-47A8-BE83-0359227E2BC2}" srcOrd="1" destOrd="0" presId="urn:microsoft.com/office/officeart/2005/8/layout/hierarchy1"/>
    <dgm:cxn modelId="{5853F51D-BFDE-41C5-881B-97BA47C66C8B}" type="presParOf" srcId="{46483FA7-9F19-47A8-BE83-0359227E2BC2}" destId="{3E73595F-E044-4A0A-9DA3-E2289287E665}" srcOrd="0" destOrd="0" presId="urn:microsoft.com/office/officeart/2005/8/layout/hierarchy1"/>
    <dgm:cxn modelId="{C2496387-2AFF-431C-BAE9-02ED4955E7DD}" type="presParOf" srcId="{3E73595F-E044-4A0A-9DA3-E2289287E665}" destId="{0A4E898C-4A29-489B-A9B9-D26FA1EA1348}" srcOrd="0" destOrd="0" presId="urn:microsoft.com/office/officeart/2005/8/layout/hierarchy1"/>
    <dgm:cxn modelId="{23A13276-2124-4E11-9A4A-BF9F92A95714}" type="presParOf" srcId="{3E73595F-E044-4A0A-9DA3-E2289287E665}" destId="{7983D053-30CC-4F3D-BF00-16E4ACF70E3C}" srcOrd="1" destOrd="0" presId="urn:microsoft.com/office/officeart/2005/8/layout/hierarchy1"/>
    <dgm:cxn modelId="{7C426334-1D0F-454D-951F-264263879D4E}" type="presParOf" srcId="{46483FA7-9F19-47A8-BE83-0359227E2BC2}" destId="{6F47AD19-7899-41AA-B8D9-59283224F4F9}" srcOrd="1" destOrd="0" presId="urn:microsoft.com/office/officeart/2005/8/layout/hierarchy1"/>
    <dgm:cxn modelId="{291E2EB8-7973-446D-AF30-91E074BC9BBD}" type="presParOf" srcId="{6F47AD19-7899-41AA-B8D9-59283224F4F9}" destId="{D933B3DC-EC7B-416A-BCEA-122E72FC0B86}" srcOrd="0" destOrd="0" presId="urn:microsoft.com/office/officeart/2005/8/layout/hierarchy1"/>
    <dgm:cxn modelId="{0A8883EE-F63D-408B-9EA3-3CF4A8020325}" type="presParOf" srcId="{6F47AD19-7899-41AA-B8D9-59283224F4F9}" destId="{2BA28E0B-3827-4615-94CA-A76EF55C9E0E}" srcOrd="1" destOrd="0" presId="urn:microsoft.com/office/officeart/2005/8/layout/hierarchy1"/>
    <dgm:cxn modelId="{F4943D9C-6655-4D5F-BA2B-18878E9F54F5}" type="presParOf" srcId="{2BA28E0B-3827-4615-94CA-A76EF55C9E0E}" destId="{8A909591-F696-4D39-BF25-DC248E3BAD52}" srcOrd="0" destOrd="0" presId="urn:microsoft.com/office/officeart/2005/8/layout/hierarchy1"/>
    <dgm:cxn modelId="{11CB1104-A88F-4C6C-BE8D-073EA0E6B0F9}" type="presParOf" srcId="{8A909591-F696-4D39-BF25-DC248E3BAD52}" destId="{A72583A8-6D2A-4746-BE6E-792595BF8467}" srcOrd="0" destOrd="0" presId="urn:microsoft.com/office/officeart/2005/8/layout/hierarchy1"/>
    <dgm:cxn modelId="{FBDF2F46-D667-4931-93FF-F0E1FF31C8B6}" type="presParOf" srcId="{8A909591-F696-4D39-BF25-DC248E3BAD52}" destId="{070C1D9D-F1B5-4017-8927-A55B02051B67}" srcOrd="1" destOrd="0" presId="urn:microsoft.com/office/officeart/2005/8/layout/hierarchy1"/>
    <dgm:cxn modelId="{4D6EA4CA-A145-4112-98AA-F6EAABFF4448}" type="presParOf" srcId="{2BA28E0B-3827-4615-94CA-A76EF55C9E0E}" destId="{4E30582D-52D7-457C-8DA1-F9611C846179}" srcOrd="1" destOrd="0" presId="urn:microsoft.com/office/officeart/2005/8/layout/hierarchy1"/>
    <dgm:cxn modelId="{E121EDA9-5D25-49F5-9448-6BCDEF22CCCD}" type="presParOf" srcId="{6F47AD19-7899-41AA-B8D9-59283224F4F9}" destId="{996CA812-8F6A-4CCB-BEC4-BE298ADA97AD}" srcOrd="2" destOrd="0" presId="urn:microsoft.com/office/officeart/2005/8/layout/hierarchy1"/>
    <dgm:cxn modelId="{1C4F1BFC-97D2-438D-9BF8-5312A0FCAF2C}" type="presParOf" srcId="{6F47AD19-7899-41AA-B8D9-59283224F4F9}" destId="{D5DB01C6-B3C9-4DB6-83A2-E9F1484DE0E0}" srcOrd="3" destOrd="0" presId="urn:microsoft.com/office/officeart/2005/8/layout/hierarchy1"/>
    <dgm:cxn modelId="{5CA396D4-E5B5-4ACB-9AC4-7FDF6AEBF406}" type="presParOf" srcId="{D5DB01C6-B3C9-4DB6-83A2-E9F1484DE0E0}" destId="{F17F6DC8-3E6C-45C2-A940-C065FBC73EB8}" srcOrd="0" destOrd="0" presId="urn:microsoft.com/office/officeart/2005/8/layout/hierarchy1"/>
    <dgm:cxn modelId="{B2D57DD9-E8B6-42C6-9A1E-DB62AA75497A}" type="presParOf" srcId="{F17F6DC8-3E6C-45C2-A940-C065FBC73EB8}" destId="{3A57836D-CD9D-4447-8D7A-6B59AB984C93}" srcOrd="0" destOrd="0" presId="urn:microsoft.com/office/officeart/2005/8/layout/hierarchy1"/>
    <dgm:cxn modelId="{751BAC5D-05B6-43A9-BB31-B3A7B2143A54}" type="presParOf" srcId="{F17F6DC8-3E6C-45C2-A940-C065FBC73EB8}" destId="{BA7230ED-6D1D-420E-9AEC-855E4D572899}" srcOrd="1" destOrd="0" presId="urn:microsoft.com/office/officeart/2005/8/layout/hierarchy1"/>
    <dgm:cxn modelId="{FA948748-226F-4120-A137-3B3FA22933E4}" type="presParOf" srcId="{D5DB01C6-B3C9-4DB6-83A2-E9F1484DE0E0}" destId="{0DEB5769-DEC4-400B-8300-11631601CE60}" srcOrd="1" destOrd="0" presId="urn:microsoft.com/office/officeart/2005/8/layout/hierarchy1"/>
    <dgm:cxn modelId="{56DA4B0D-9AD8-4D03-9483-0669D23965A8}" type="presParOf" srcId="{6F47AD19-7899-41AA-B8D9-59283224F4F9}" destId="{FF0DB8BA-B3E0-410B-96E0-04BA3E397182}" srcOrd="4" destOrd="0" presId="urn:microsoft.com/office/officeart/2005/8/layout/hierarchy1"/>
    <dgm:cxn modelId="{01DA0CBF-D471-4A4C-8572-83B6C4C3A220}" type="presParOf" srcId="{6F47AD19-7899-41AA-B8D9-59283224F4F9}" destId="{FC321399-F5D3-4AE8-B4E1-E1E45021F88F}" srcOrd="5" destOrd="0" presId="urn:microsoft.com/office/officeart/2005/8/layout/hierarchy1"/>
    <dgm:cxn modelId="{BAB4BD4D-0FF8-4396-B51E-B55AF71AA9CD}" type="presParOf" srcId="{FC321399-F5D3-4AE8-B4E1-E1E45021F88F}" destId="{8DEEDAA1-AD0B-4F16-A0E6-EF33267E91F1}" srcOrd="0" destOrd="0" presId="urn:microsoft.com/office/officeart/2005/8/layout/hierarchy1"/>
    <dgm:cxn modelId="{2D7D8982-781B-4D4D-8656-F415436ED54D}" type="presParOf" srcId="{8DEEDAA1-AD0B-4F16-A0E6-EF33267E91F1}" destId="{5EF56C6C-6CC8-4864-A21C-188D00F11AF5}" srcOrd="0" destOrd="0" presId="urn:microsoft.com/office/officeart/2005/8/layout/hierarchy1"/>
    <dgm:cxn modelId="{80654AC0-E938-45B0-8C20-15459C5B1D3A}" type="presParOf" srcId="{8DEEDAA1-AD0B-4F16-A0E6-EF33267E91F1}" destId="{22C90DFF-B262-471C-814B-C6283487B8D0}" srcOrd="1" destOrd="0" presId="urn:microsoft.com/office/officeart/2005/8/layout/hierarchy1"/>
    <dgm:cxn modelId="{EAA2ECE6-2D0B-455A-B82A-AC3AF9E620C9}" type="presParOf" srcId="{FC321399-F5D3-4AE8-B4E1-E1E45021F88F}" destId="{63AC62E2-C4B8-4E07-8057-F772C6B85A4F}" srcOrd="1" destOrd="0" presId="urn:microsoft.com/office/officeart/2005/8/layout/hierarchy1"/>
    <dgm:cxn modelId="{93592AC4-5BD9-4E4F-B859-F59DA1B207FC}" type="presParOf" srcId="{6F47AD19-7899-41AA-B8D9-59283224F4F9}" destId="{E47DCB80-892D-4333-974A-B5E0BF543B1D}" srcOrd="6" destOrd="0" presId="urn:microsoft.com/office/officeart/2005/8/layout/hierarchy1"/>
    <dgm:cxn modelId="{D48519BD-FD90-4334-93F5-E7A9FC7D5042}" type="presParOf" srcId="{6F47AD19-7899-41AA-B8D9-59283224F4F9}" destId="{54BC9AF3-A533-4BC0-8101-8EDE43844726}" srcOrd="7" destOrd="0" presId="urn:microsoft.com/office/officeart/2005/8/layout/hierarchy1"/>
    <dgm:cxn modelId="{96115165-6E80-4263-82C0-454E28EEFCDB}" type="presParOf" srcId="{54BC9AF3-A533-4BC0-8101-8EDE43844726}" destId="{1A12F515-5364-4BCB-B89B-D9E29297C94A}" srcOrd="0" destOrd="0" presId="urn:microsoft.com/office/officeart/2005/8/layout/hierarchy1"/>
    <dgm:cxn modelId="{828157AC-F152-4944-BD3D-28599AF5E741}" type="presParOf" srcId="{1A12F515-5364-4BCB-B89B-D9E29297C94A}" destId="{A70763CA-D036-4455-8E9C-E10269C4A27A}" srcOrd="0" destOrd="0" presId="urn:microsoft.com/office/officeart/2005/8/layout/hierarchy1"/>
    <dgm:cxn modelId="{9B958E65-01E9-44A6-A5A3-F6CE36B060AA}" type="presParOf" srcId="{1A12F515-5364-4BCB-B89B-D9E29297C94A}" destId="{80219948-F437-43D8-86E9-29480921F83F}" srcOrd="1" destOrd="0" presId="urn:microsoft.com/office/officeart/2005/8/layout/hierarchy1"/>
    <dgm:cxn modelId="{8302C657-36F4-428A-9DEC-249E1E0D36BC}" type="presParOf" srcId="{54BC9AF3-A533-4BC0-8101-8EDE43844726}" destId="{A96B9476-BC26-42ED-BC52-84DB890E9D05}" srcOrd="1" destOrd="0" presId="urn:microsoft.com/office/officeart/2005/8/layout/hierarchy1"/>
    <dgm:cxn modelId="{68D9FDDF-1E29-40B4-882F-40F1BD7F8CEC}" type="presParOf" srcId="{8F6AB92B-CB6A-47B4-B551-601D18ED4F93}" destId="{50D7EE61-4E1B-4F34-8830-95A98516FC57}" srcOrd="2" destOrd="0" presId="urn:microsoft.com/office/officeart/2005/8/layout/hierarchy1"/>
    <dgm:cxn modelId="{94A558DA-4E2E-4FA3-9612-A95AE8EB07CD}" type="presParOf" srcId="{8F6AB92B-CB6A-47B4-B551-601D18ED4F93}" destId="{03476201-A9C7-4F94-B448-CD4A559E31DB}" srcOrd="3" destOrd="0" presId="urn:microsoft.com/office/officeart/2005/8/layout/hierarchy1"/>
    <dgm:cxn modelId="{DCF5513B-13FE-48DF-BE87-76F9994E27B4}" type="presParOf" srcId="{03476201-A9C7-4F94-B448-CD4A559E31DB}" destId="{4CC952D7-539F-40DE-87C8-2EBAA38C9A8D}" srcOrd="0" destOrd="0" presId="urn:microsoft.com/office/officeart/2005/8/layout/hierarchy1"/>
    <dgm:cxn modelId="{39E8C727-A758-4BC1-9602-4393E0CB9D9A}" type="presParOf" srcId="{4CC952D7-539F-40DE-87C8-2EBAA38C9A8D}" destId="{AB74DA4A-2441-4003-ADCC-E806570FA93C}" srcOrd="0" destOrd="0" presId="urn:microsoft.com/office/officeart/2005/8/layout/hierarchy1"/>
    <dgm:cxn modelId="{E3BBACD9-4D28-42DC-B023-A62D3B5407C6}" type="presParOf" srcId="{4CC952D7-539F-40DE-87C8-2EBAA38C9A8D}" destId="{28E46FB9-A52C-4C8D-87F5-39B49EF42A18}" srcOrd="1" destOrd="0" presId="urn:microsoft.com/office/officeart/2005/8/layout/hierarchy1"/>
    <dgm:cxn modelId="{EA328A59-B254-4317-834C-5A64FCDD6112}" type="presParOf" srcId="{03476201-A9C7-4F94-B448-CD4A559E31DB}" destId="{CE6211E5-1BE1-4887-817E-9986000AF8D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D7EE61-4E1B-4F34-8830-95A98516FC57}">
      <dsp:nvSpPr>
        <dsp:cNvPr id="0" name=""/>
        <dsp:cNvSpPr/>
      </dsp:nvSpPr>
      <dsp:spPr>
        <a:xfrm>
          <a:off x="5584529" y="897300"/>
          <a:ext cx="2214117" cy="481081"/>
        </a:xfrm>
        <a:custGeom>
          <a:avLst/>
          <a:gdLst/>
          <a:ahLst/>
          <a:cxnLst/>
          <a:rect l="0" t="0" r="0" b="0"/>
          <a:pathLst>
            <a:path>
              <a:moveTo>
                <a:pt x="0" y="0"/>
              </a:moveTo>
              <a:lnTo>
                <a:pt x="0" y="310057"/>
              </a:lnTo>
              <a:lnTo>
                <a:pt x="2214117" y="310057"/>
              </a:lnTo>
              <a:lnTo>
                <a:pt x="2214117" y="48108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7DCB80-892D-4333-974A-B5E0BF543B1D}">
      <dsp:nvSpPr>
        <dsp:cNvPr id="0" name=""/>
        <dsp:cNvSpPr/>
      </dsp:nvSpPr>
      <dsp:spPr>
        <a:xfrm>
          <a:off x="3649861" y="2283546"/>
          <a:ext cx="3596904" cy="559463"/>
        </a:xfrm>
        <a:custGeom>
          <a:avLst/>
          <a:gdLst/>
          <a:ahLst/>
          <a:cxnLst/>
          <a:rect l="0" t="0" r="0" b="0"/>
          <a:pathLst>
            <a:path>
              <a:moveTo>
                <a:pt x="0" y="0"/>
              </a:moveTo>
              <a:lnTo>
                <a:pt x="0" y="388439"/>
              </a:lnTo>
              <a:lnTo>
                <a:pt x="3596904" y="388439"/>
              </a:lnTo>
              <a:lnTo>
                <a:pt x="3596904" y="55946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F0DB8BA-B3E0-410B-96E0-04BA3E397182}">
      <dsp:nvSpPr>
        <dsp:cNvPr id="0" name=""/>
        <dsp:cNvSpPr/>
      </dsp:nvSpPr>
      <dsp:spPr>
        <a:xfrm>
          <a:off x="3649861" y="2283546"/>
          <a:ext cx="1811937" cy="552743"/>
        </a:xfrm>
        <a:custGeom>
          <a:avLst/>
          <a:gdLst/>
          <a:ahLst/>
          <a:cxnLst/>
          <a:rect l="0" t="0" r="0" b="0"/>
          <a:pathLst>
            <a:path>
              <a:moveTo>
                <a:pt x="0" y="0"/>
              </a:moveTo>
              <a:lnTo>
                <a:pt x="0" y="381719"/>
              </a:lnTo>
              <a:lnTo>
                <a:pt x="1811937" y="381719"/>
              </a:lnTo>
              <a:lnTo>
                <a:pt x="1811937" y="55274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96CA812-8F6A-4CCB-BEC4-BE298ADA97AD}">
      <dsp:nvSpPr>
        <dsp:cNvPr id="0" name=""/>
        <dsp:cNvSpPr/>
      </dsp:nvSpPr>
      <dsp:spPr>
        <a:xfrm>
          <a:off x="3604141" y="2283546"/>
          <a:ext cx="91440" cy="563176"/>
        </a:xfrm>
        <a:custGeom>
          <a:avLst/>
          <a:gdLst/>
          <a:ahLst/>
          <a:cxnLst/>
          <a:rect l="0" t="0" r="0" b="0"/>
          <a:pathLst>
            <a:path>
              <a:moveTo>
                <a:pt x="45720" y="0"/>
              </a:moveTo>
              <a:lnTo>
                <a:pt x="45720" y="392153"/>
              </a:lnTo>
              <a:lnTo>
                <a:pt x="111615" y="392153"/>
              </a:lnTo>
              <a:lnTo>
                <a:pt x="111615" y="56317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933B3DC-EC7B-416A-BCEA-122E72FC0B86}">
      <dsp:nvSpPr>
        <dsp:cNvPr id="0" name=""/>
        <dsp:cNvSpPr/>
      </dsp:nvSpPr>
      <dsp:spPr>
        <a:xfrm>
          <a:off x="1652540" y="2283546"/>
          <a:ext cx="1997320" cy="551102"/>
        </a:xfrm>
        <a:custGeom>
          <a:avLst/>
          <a:gdLst/>
          <a:ahLst/>
          <a:cxnLst/>
          <a:rect l="0" t="0" r="0" b="0"/>
          <a:pathLst>
            <a:path>
              <a:moveTo>
                <a:pt x="1997320" y="0"/>
              </a:moveTo>
              <a:lnTo>
                <a:pt x="1997320" y="380078"/>
              </a:lnTo>
              <a:lnTo>
                <a:pt x="0" y="380078"/>
              </a:lnTo>
              <a:lnTo>
                <a:pt x="0" y="55110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19DEE5-467C-4E81-8C36-27A0BF911A47}">
      <dsp:nvSpPr>
        <dsp:cNvPr id="0" name=""/>
        <dsp:cNvSpPr/>
      </dsp:nvSpPr>
      <dsp:spPr>
        <a:xfrm>
          <a:off x="3649861" y="897300"/>
          <a:ext cx="1934668" cy="495242"/>
        </a:xfrm>
        <a:custGeom>
          <a:avLst/>
          <a:gdLst/>
          <a:ahLst/>
          <a:cxnLst/>
          <a:rect l="0" t="0" r="0" b="0"/>
          <a:pathLst>
            <a:path>
              <a:moveTo>
                <a:pt x="1934668" y="0"/>
              </a:moveTo>
              <a:lnTo>
                <a:pt x="1934668" y="324218"/>
              </a:lnTo>
              <a:lnTo>
                <a:pt x="0" y="324218"/>
              </a:lnTo>
              <a:lnTo>
                <a:pt x="0" y="49524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0FDC343-1B83-43DC-B84E-9BC00AED6EB2}">
      <dsp:nvSpPr>
        <dsp:cNvPr id="0" name=""/>
        <dsp:cNvSpPr/>
      </dsp:nvSpPr>
      <dsp:spPr>
        <a:xfrm>
          <a:off x="4876168" y="29696"/>
          <a:ext cx="1416723" cy="8676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D0B1D3-1FCD-493D-932E-7A077C9CD500}">
      <dsp:nvSpPr>
        <dsp:cNvPr id="0" name=""/>
        <dsp:cNvSpPr/>
      </dsp:nvSpPr>
      <dsp:spPr>
        <a:xfrm>
          <a:off x="5081294" y="224566"/>
          <a:ext cx="1416723" cy="8676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altLang="zh-CN" sz="1400" kern="1200" dirty="0" smtClean="0">
              <a:latin typeface="Times New Roman" panose="02020603050405020304" pitchFamily="18" charset="0"/>
              <a:cs typeface="Times New Roman" panose="02020603050405020304" pitchFamily="18" charset="0"/>
            </a:rPr>
            <a:t>Aspect System</a:t>
          </a:r>
          <a:endParaRPr lang="zh-CN" altLang="en-US" sz="1400" kern="1200" dirty="0">
            <a:latin typeface="Times New Roman" panose="02020603050405020304" pitchFamily="18" charset="0"/>
            <a:cs typeface="Times New Roman" panose="02020603050405020304" pitchFamily="18" charset="0"/>
          </a:endParaRPr>
        </a:p>
      </dsp:txBody>
      <dsp:txXfrm>
        <a:off x="5106705" y="249977"/>
        <a:ext cx="1365901" cy="816782"/>
      </dsp:txXfrm>
    </dsp:sp>
    <dsp:sp modelId="{0A4E898C-4A29-489B-A9B9-D26FA1EA1348}">
      <dsp:nvSpPr>
        <dsp:cNvPr id="0" name=""/>
        <dsp:cNvSpPr/>
      </dsp:nvSpPr>
      <dsp:spPr>
        <a:xfrm>
          <a:off x="2905860" y="1392543"/>
          <a:ext cx="1488003" cy="8910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83D053-30CC-4F3D-BF00-16E4ACF70E3C}">
      <dsp:nvSpPr>
        <dsp:cNvPr id="0" name=""/>
        <dsp:cNvSpPr/>
      </dsp:nvSpPr>
      <dsp:spPr>
        <a:xfrm>
          <a:off x="3110986" y="1587413"/>
          <a:ext cx="1488003" cy="8910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altLang="zh-CN" sz="1400" kern="1200" dirty="0" smtClean="0">
              <a:latin typeface="Times New Roman" panose="02020603050405020304" pitchFamily="18" charset="0"/>
              <a:cs typeface="Times New Roman" panose="02020603050405020304" pitchFamily="18" charset="0"/>
            </a:rPr>
            <a:t>Lexical aspect</a:t>
          </a:r>
        </a:p>
      </dsp:txBody>
      <dsp:txXfrm>
        <a:off x="3137083" y="1613510"/>
        <a:ext cx="1435809" cy="838809"/>
      </dsp:txXfrm>
    </dsp:sp>
    <dsp:sp modelId="{A72583A8-6D2A-4746-BE6E-792595BF8467}">
      <dsp:nvSpPr>
        <dsp:cNvPr id="0" name=""/>
        <dsp:cNvSpPr/>
      </dsp:nvSpPr>
      <dsp:spPr>
        <a:xfrm>
          <a:off x="869872" y="2834648"/>
          <a:ext cx="1565337" cy="8957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0C1D9D-F1B5-4017-8927-A55B02051B67}">
      <dsp:nvSpPr>
        <dsp:cNvPr id="0" name=""/>
        <dsp:cNvSpPr/>
      </dsp:nvSpPr>
      <dsp:spPr>
        <a:xfrm>
          <a:off x="1074998" y="3029518"/>
          <a:ext cx="1565337" cy="89575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altLang="zh-CN" sz="1400" kern="1200" dirty="0" smtClean="0">
              <a:latin typeface="Times New Roman" panose="02020603050405020304" pitchFamily="18" charset="0"/>
              <a:cs typeface="Times New Roman" panose="02020603050405020304" pitchFamily="18" charset="0"/>
            </a:rPr>
            <a:t>Activities</a:t>
          </a:r>
        </a:p>
        <a:p>
          <a:pPr lvl="0" algn="ctr" defTabSz="622300">
            <a:lnSpc>
              <a:spcPct val="90000"/>
            </a:lnSpc>
            <a:spcBef>
              <a:spcPct val="0"/>
            </a:spcBef>
            <a:spcAft>
              <a:spcPct val="35000"/>
            </a:spcAft>
          </a:pPr>
          <a:r>
            <a:rPr lang="en-US" altLang="zh-CN" sz="1400" kern="1200" dirty="0" smtClean="0">
              <a:latin typeface="Times New Roman" panose="02020603050405020304" pitchFamily="18" charset="0"/>
              <a:cs typeface="Times New Roman" panose="02020603050405020304" pitchFamily="18" charset="0"/>
            </a:rPr>
            <a:t>(ACT)</a:t>
          </a:r>
          <a:endParaRPr lang="zh-CN" altLang="en-US" sz="1400" kern="1200" dirty="0">
            <a:latin typeface="Times New Roman" panose="02020603050405020304" pitchFamily="18" charset="0"/>
            <a:cs typeface="Times New Roman" panose="02020603050405020304" pitchFamily="18" charset="0"/>
          </a:endParaRPr>
        </a:p>
      </dsp:txBody>
      <dsp:txXfrm>
        <a:off x="1101234" y="3055754"/>
        <a:ext cx="1512865" cy="843279"/>
      </dsp:txXfrm>
    </dsp:sp>
    <dsp:sp modelId="{3A57836D-CD9D-4447-8D7A-6B59AB984C93}">
      <dsp:nvSpPr>
        <dsp:cNvPr id="0" name=""/>
        <dsp:cNvSpPr/>
      </dsp:nvSpPr>
      <dsp:spPr>
        <a:xfrm>
          <a:off x="2954863" y="2846723"/>
          <a:ext cx="1521787" cy="8858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7230ED-6D1D-420E-9AEC-855E4D572899}">
      <dsp:nvSpPr>
        <dsp:cNvPr id="0" name=""/>
        <dsp:cNvSpPr/>
      </dsp:nvSpPr>
      <dsp:spPr>
        <a:xfrm>
          <a:off x="3159989" y="3041593"/>
          <a:ext cx="1521787" cy="88588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altLang="zh-CN" sz="1400" kern="1200" dirty="0" smtClean="0">
              <a:latin typeface="Times New Roman" panose="02020603050405020304" pitchFamily="18" charset="0"/>
              <a:cs typeface="Times New Roman" panose="02020603050405020304" pitchFamily="18" charset="0"/>
            </a:rPr>
            <a:t>Accomplishments</a:t>
          </a:r>
        </a:p>
        <a:p>
          <a:pPr lvl="0" algn="ctr" defTabSz="622300">
            <a:lnSpc>
              <a:spcPct val="90000"/>
            </a:lnSpc>
            <a:spcBef>
              <a:spcPct val="0"/>
            </a:spcBef>
            <a:spcAft>
              <a:spcPct val="35000"/>
            </a:spcAft>
          </a:pPr>
          <a:r>
            <a:rPr lang="en-US" altLang="zh-CN" sz="1400" kern="1200" dirty="0" smtClean="0">
              <a:latin typeface="Times New Roman" panose="02020603050405020304" pitchFamily="18" charset="0"/>
              <a:cs typeface="Times New Roman" panose="02020603050405020304" pitchFamily="18" charset="0"/>
            </a:rPr>
            <a:t>(ACC)</a:t>
          </a:r>
        </a:p>
      </dsp:txBody>
      <dsp:txXfrm>
        <a:off x="3185936" y="3067540"/>
        <a:ext cx="1469893" cy="833986"/>
      </dsp:txXfrm>
    </dsp:sp>
    <dsp:sp modelId="{5EF56C6C-6CC8-4864-A21C-188D00F11AF5}">
      <dsp:nvSpPr>
        <dsp:cNvPr id="0" name=""/>
        <dsp:cNvSpPr/>
      </dsp:nvSpPr>
      <dsp:spPr>
        <a:xfrm>
          <a:off x="4790221" y="2836290"/>
          <a:ext cx="1343155" cy="8806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C90DFF-B262-471C-814B-C6283487B8D0}">
      <dsp:nvSpPr>
        <dsp:cNvPr id="0" name=""/>
        <dsp:cNvSpPr/>
      </dsp:nvSpPr>
      <dsp:spPr>
        <a:xfrm>
          <a:off x="4995347" y="3031159"/>
          <a:ext cx="1343155" cy="88066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altLang="zh-CN" sz="1400" kern="1200" dirty="0" smtClean="0">
              <a:latin typeface="Times New Roman" panose="02020603050405020304" pitchFamily="18" charset="0"/>
              <a:cs typeface="Times New Roman" panose="02020603050405020304" pitchFamily="18" charset="0"/>
            </a:rPr>
            <a:t>Achievements</a:t>
          </a:r>
        </a:p>
        <a:p>
          <a:pPr lvl="0" algn="ctr" defTabSz="622300">
            <a:lnSpc>
              <a:spcPct val="90000"/>
            </a:lnSpc>
            <a:spcBef>
              <a:spcPct val="0"/>
            </a:spcBef>
            <a:spcAft>
              <a:spcPct val="35000"/>
            </a:spcAft>
          </a:pPr>
          <a:r>
            <a:rPr lang="en-US" altLang="zh-CN" sz="1400" kern="1200" dirty="0" smtClean="0">
              <a:latin typeface="Times New Roman" panose="02020603050405020304" pitchFamily="18" charset="0"/>
              <a:cs typeface="Times New Roman" panose="02020603050405020304" pitchFamily="18" charset="0"/>
            </a:rPr>
            <a:t>(ACH)</a:t>
          </a:r>
          <a:endParaRPr lang="zh-CN" altLang="en-US" sz="1400" kern="1200" dirty="0">
            <a:latin typeface="Times New Roman" panose="02020603050405020304" pitchFamily="18" charset="0"/>
            <a:cs typeface="Times New Roman" panose="02020603050405020304" pitchFamily="18" charset="0"/>
          </a:endParaRPr>
        </a:p>
      </dsp:txBody>
      <dsp:txXfrm>
        <a:off x="5021141" y="3056953"/>
        <a:ext cx="1291567" cy="829075"/>
      </dsp:txXfrm>
    </dsp:sp>
    <dsp:sp modelId="{A70763CA-D036-4455-8E9C-E10269C4A27A}">
      <dsp:nvSpPr>
        <dsp:cNvPr id="0" name=""/>
        <dsp:cNvSpPr/>
      </dsp:nvSpPr>
      <dsp:spPr>
        <a:xfrm>
          <a:off x="6543130" y="2843009"/>
          <a:ext cx="1407271" cy="8895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219948-F437-43D8-86E9-29480921F83F}">
      <dsp:nvSpPr>
        <dsp:cNvPr id="0" name=""/>
        <dsp:cNvSpPr/>
      </dsp:nvSpPr>
      <dsp:spPr>
        <a:xfrm>
          <a:off x="6748256" y="3037879"/>
          <a:ext cx="1407271" cy="88959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altLang="zh-CN" sz="1400" kern="1200" dirty="0" smtClean="0">
              <a:latin typeface="Times New Roman" panose="02020603050405020304" pitchFamily="18" charset="0"/>
              <a:cs typeface="Times New Roman" panose="02020603050405020304" pitchFamily="18" charset="0"/>
            </a:rPr>
            <a:t>States</a:t>
          </a:r>
        </a:p>
        <a:p>
          <a:pPr lvl="0" algn="ctr" defTabSz="622300">
            <a:lnSpc>
              <a:spcPct val="90000"/>
            </a:lnSpc>
            <a:spcBef>
              <a:spcPct val="0"/>
            </a:spcBef>
            <a:spcAft>
              <a:spcPct val="35000"/>
            </a:spcAft>
          </a:pPr>
          <a:r>
            <a:rPr lang="en-US" altLang="zh-CN" sz="1400" kern="1200" dirty="0" smtClean="0">
              <a:latin typeface="Times New Roman" panose="02020603050405020304" pitchFamily="18" charset="0"/>
              <a:cs typeface="Times New Roman" panose="02020603050405020304" pitchFamily="18" charset="0"/>
            </a:rPr>
            <a:t>(STA)</a:t>
          </a:r>
          <a:endParaRPr lang="zh-CN" altLang="en-US" sz="1400" kern="1200" dirty="0">
            <a:latin typeface="Times New Roman" panose="02020603050405020304" pitchFamily="18" charset="0"/>
            <a:cs typeface="Times New Roman" panose="02020603050405020304" pitchFamily="18" charset="0"/>
          </a:endParaRPr>
        </a:p>
      </dsp:txBody>
      <dsp:txXfrm>
        <a:off x="6774311" y="3063934"/>
        <a:ext cx="1355161" cy="837486"/>
      </dsp:txXfrm>
    </dsp:sp>
    <dsp:sp modelId="{AB74DA4A-2441-4003-ADCC-E806570FA93C}">
      <dsp:nvSpPr>
        <dsp:cNvPr id="0" name=""/>
        <dsp:cNvSpPr/>
      </dsp:nvSpPr>
      <dsp:spPr>
        <a:xfrm>
          <a:off x="7062824" y="1378381"/>
          <a:ext cx="1471646" cy="9129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E46FB9-A52C-4C8D-87F5-39B49EF42A18}">
      <dsp:nvSpPr>
        <dsp:cNvPr id="0" name=""/>
        <dsp:cNvSpPr/>
      </dsp:nvSpPr>
      <dsp:spPr>
        <a:xfrm>
          <a:off x="7267950" y="1573251"/>
          <a:ext cx="1471646" cy="91294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altLang="zh-CN" sz="1400" kern="1200" dirty="0" smtClean="0">
              <a:latin typeface="Times New Roman" panose="02020603050405020304" pitchFamily="18" charset="0"/>
              <a:cs typeface="Times New Roman" panose="02020603050405020304" pitchFamily="18" charset="0"/>
            </a:rPr>
            <a:t>Grammatical</a:t>
          </a:r>
          <a:r>
            <a:rPr lang="en-US" altLang="zh-CN" sz="1400" kern="1200" dirty="0" smtClean="0"/>
            <a:t> </a:t>
          </a:r>
          <a:r>
            <a:rPr lang="en-US" altLang="zh-CN" sz="1400" kern="1200" dirty="0" smtClean="0">
              <a:latin typeface="Times New Roman" panose="02020603050405020304" pitchFamily="18" charset="0"/>
              <a:cs typeface="Times New Roman" panose="02020603050405020304" pitchFamily="18" charset="0"/>
            </a:rPr>
            <a:t>aspect</a:t>
          </a:r>
          <a:endParaRPr lang="zh-CN" altLang="en-US" sz="1400" kern="1200" dirty="0">
            <a:latin typeface="Times New Roman" panose="02020603050405020304" pitchFamily="18" charset="0"/>
            <a:cs typeface="Times New Roman" panose="02020603050405020304" pitchFamily="18" charset="0"/>
          </a:endParaRPr>
        </a:p>
      </dsp:txBody>
      <dsp:txXfrm>
        <a:off x="7294689" y="1599990"/>
        <a:ext cx="1418168" cy="85947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2016/6/16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1528118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70418A-2D11-44F1-91D1-276250038261}" type="slidenum">
              <a:rPr lang="zh-CN" altLang="en-US" smtClean="0"/>
              <a:t>2</a:t>
            </a:fld>
            <a:endParaRPr lang="zh-CN" altLang="en-US"/>
          </a:p>
        </p:txBody>
      </p:sp>
    </p:spTree>
    <p:extLst>
      <p:ext uri="{BB962C8B-B14F-4D97-AF65-F5344CB8AC3E}">
        <p14:creationId xmlns:p14="http://schemas.microsoft.com/office/powerpoint/2010/main" val="1157820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10.xml"/><Relationship Id="rId7" Type="http://schemas.openxmlformats.org/officeDocument/2006/relationships/tags" Target="../tags/tag14.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8" Type="http://schemas.openxmlformats.org/officeDocument/2006/relationships/tags" Target="../tags/tag22.xml"/><Relationship Id="rId3" Type="http://schemas.openxmlformats.org/officeDocument/2006/relationships/tags" Target="../tags/tag17.xml"/><Relationship Id="rId7" Type="http://schemas.openxmlformats.org/officeDocument/2006/relationships/tags" Target="../tags/tag21.xml"/><Relationship Id="rId12" Type="http://schemas.openxmlformats.org/officeDocument/2006/relationships/slideMaster" Target="../slideMasters/slideMaster4.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11" Type="http://schemas.openxmlformats.org/officeDocument/2006/relationships/tags" Target="../tags/tag25.xml"/><Relationship Id="rId5" Type="http://schemas.openxmlformats.org/officeDocument/2006/relationships/tags" Target="../tags/tag19.xml"/><Relationship Id="rId10" Type="http://schemas.openxmlformats.org/officeDocument/2006/relationships/tags" Target="../tags/tag24.xml"/><Relationship Id="rId4" Type="http://schemas.openxmlformats.org/officeDocument/2006/relationships/tags" Target="../tags/tag18.xml"/><Relationship Id="rId9" Type="http://schemas.openxmlformats.org/officeDocument/2006/relationships/tags" Target="../tags/tag2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2016/6/16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2016/6/16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2016/6/16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2016/6/16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2016/6/16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2016/6/16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2016/6/16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2016/6/16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2016/6/16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2016/6/16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2016/6/16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b="1"/>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单击此处编辑母版副标题样式</a:t>
            </a:r>
            <a:endParaRPr lang="zh-CN" altLang="en-US" dirty="0"/>
          </a:p>
        </p:txBody>
      </p:sp>
      <p:sp>
        <p:nvSpPr>
          <p:cNvPr id="4" name="日期占位符 3"/>
          <p:cNvSpPr>
            <a:spLocks noGrp="1"/>
          </p:cNvSpPr>
          <p:nvPr>
            <p:ph type="dt" sz="half" idx="10"/>
          </p:nvPr>
        </p:nvSpPr>
        <p:spPr/>
        <p:txBody>
          <a:bodyPr/>
          <a:lstStyle/>
          <a:p>
            <a:pPr marL="0" marR="0" lvl="0" indent="0" algn="l" defTabSz="912495" rtl="0" eaLnBrk="0" fontAlgn="base" latinLnBrk="0" hangingPunct="0">
              <a:spcBef>
                <a:spcPct val="0"/>
              </a:spcBef>
              <a:spcAft>
                <a:spcPct val="0"/>
              </a:spcAft>
              <a:buClrTx/>
              <a:buSzTx/>
              <a:buFontTx/>
              <a:buNone/>
              <a:defRPr/>
            </a:pPr>
            <a:fld id="{20812D11-995E-4B34-968E-7A53DC69F914}" type="datetimeFigureOut">
              <a:rPr kumimoji="0" lang="zh-CN" altLang="en-US" sz="1800" b="0" i="0" u="none" strike="noStrike" kern="1200" cap="none" spc="0" normalizeH="0" baseline="0" noProof="0" smtClean="0">
                <a:ln>
                  <a:noFill/>
                </a:ln>
                <a:solidFill>
                  <a:srgbClr val="FFFFFF"/>
                </a:solidFill>
                <a:effectLst/>
                <a:uLnTx/>
                <a:uFillTx/>
                <a:latin typeface="+mn-lt"/>
                <a:ea typeface="+mn-ea"/>
                <a:cs typeface="+mn-cs"/>
              </a:rPr>
              <a:t>2016/6/16</a:t>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2495" rtl="0" eaLnBrk="0" fontAlgn="base" latinLnBrk="0" hangingPunct="0">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2495" rtl="0" eaLnBrk="0" fontAlgn="base" latinLnBrk="0" hangingPunct="0">
              <a:spcBef>
                <a:spcPct val="0"/>
              </a:spcBef>
              <a:spcAft>
                <a:spcPct val="0"/>
              </a:spcAft>
              <a:buClrTx/>
              <a:buSzTx/>
              <a:buFontTx/>
              <a:buNone/>
              <a:defRPr/>
            </a:pPr>
            <a:fld id="{A1F3E730-C9CC-4521-9DCE-E95C8FCF1A9D}" type="slidenum">
              <a:rPr kumimoji="0" lang="zh-CN" altLang="en-US" sz="1800" b="0" i="0" u="none" strike="noStrike" kern="1200" cap="none" spc="0" normalizeH="0" baseline="0" noProof="0" smtClean="0">
                <a:ln>
                  <a:noFill/>
                </a:ln>
                <a:solidFill>
                  <a:srgbClr val="FFFFFF"/>
                </a:solidFill>
                <a:effectLst/>
                <a:uLnTx/>
                <a:uFillTx/>
                <a:latin typeface="+mn-lt"/>
                <a:ea typeface="+mn-ea"/>
                <a:cs typeface="+mn-cs"/>
              </a:rPr>
              <a:t>‹#›</a:t>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2415600" y="1713600"/>
            <a:ext cx="5511600" cy="1180800"/>
          </a:xfr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2433600" y="2894400"/>
            <a:ext cx="7876800" cy="2707200"/>
          </a:xfrm>
        </p:spPr>
        <p:txBody>
          <a:bodyPr/>
          <a:lstStyle>
            <a:lvl1pPr marL="342900" indent="-342900" algn="just">
              <a:buFont typeface="Arial" pitchFamily="34" charset="0"/>
              <a:buChar char="•"/>
              <a:defRPr sz="2400"/>
            </a:lvl1pPr>
            <a:lvl2pPr marL="742950" indent="-285750" algn="just">
              <a:buFont typeface="Arial" pitchFamily="34" charset="0"/>
              <a:buChar char="•"/>
              <a:defRPr sz="2000"/>
            </a:lvl2pPr>
            <a:lvl3pPr marL="1200150" indent="-285750" algn="just">
              <a:buFont typeface="Arial" pitchFamily="34" charset="0"/>
              <a:buChar char="•"/>
              <a:defRPr sz="1800"/>
            </a:lvl3pPr>
            <a:lvl4pPr marL="1657350" indent="-285750" algn="just">
              <a:buFont typeface="Arial" pitchFamily="34" charset="0"/>
              <a:buChar char="•"/>
              <a:defRPr sz="1800"/>
            </a:lvl4pPr>
            <a:lvl5pPr marL="2114550" indent="-285750" algn="just">
              <a:buFont typeface="Arial" pitchFamily="34" charset="0"/>
              <a:buChar char="•"/>
              <a:defRPr sz="1800"/>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pPr marL="0" marR="0" lvl="0" indent="0" algn="l" defTabSz="912495" rtl="0" eaLnBrk="0" fontAlgn="base" latinLnBrk="0" hangingPunct="0">
              <a:spcBef>
                <a:spcPct val="0"/>
              </a:spcBef>
              <a:spcAft>
                <a:spcPct val="0"/>
              </a:spcAft>
              <a:buClrTx/>
              <a:buSzTx/>
              <a:buFontTx/>
              <a:buNone/>
              <a:defRPr/>
            </a:pPr>
            <a:fld id="{20812D11-995E-4B34-968E-7A53DC69F914}" type="datetimeFigureOut">
              <a:rPr kumimoji="0" lang="zh-CN" altLang="en-US" sz="1800" b="0" i="0" u="none" strike="noStrike" kern="1200" cap="none" spc="0" normalizeH="0" baseline="0" noProof="0" smtClean="0">
                <a:ln>
                  <a:noFill/>
                </a:ln>
                <a:solidFill>
                  <a:srgbClr val="FFFFFF"/>
                </a:solidFill>
                <a:effectLst/>
                <a:uLnTx/>
                <a:uFillTx/>
                <a:latin typeface="+mn-lt"/>
                <a:ea typeface="+mn-ea"/>
                <a:cs typeface="+mn-cs"/>
              </a:rPr>
              <a:t>2016/6/16</a:t>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2495" rtl="0" eaLnBrk="0" fontAlgn="base" latinLnBrk="0" hangingPunct="0">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2495" rtl="0" eaLnBrk="0" fontAlgn="base" latinLnBrk="0" hangingPunct="0">
              <a:spcBef>
                <a:spcPct val="0"/>
              </a:spcBef>
              <a:spcAft>
                <a:spcPct val="0"/>
              </a:spcAft>
              <a:buClrTx/>
              <a:buSzTx/>
              <a:buFontTx/>
              <a:buNone/>
              <a:defRPr/>
            </a:pPr>
            <a:fld id="{A1F3E730-C9CC-4521-9DCE-E95C8FCF1A9D}" type="slidenum">
              <a:rPr kumimoji="0" lang="zh-CN" altLang="en-US" sz="1800" b="0" i="0" u="none" strike="noStrike" kern="1200" cap="none" spc="0" normalizeH="0" baseline="0" noProof="0" smtClean="0">
                <a:ln>
                  <a:noFill/>
                </a:ln>
                <a:solidFill>
                  <a:srgbClr val="FFFFFF"/>
                </a:solidFill>
                <a:effectLst/>
                <a:uLnTx/>
                <a:uFillTx/>
                <a:latin typeface="+mn-lt"/>
                <a:ea typeface="+mn-ea"/>
                <a:cs typeface="+mn-cs"/>
              </a:rPr>
              <a:t>‹#›</a:t>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2516400" y="4132800"/>
            <a:ext cx="7009200" cy="1695600"/>
          </a:xfrm>
        </p:spPr>
        <p:txBody>
          <a:bodyPr anchor="ctr" anchorCtr="0"/>
          <a:lstStyle>
            <a:lvl1pPr algn="ctr">
              <a:defRPr sz="6000"/>
            </a:lvl1pPr>
          </a:lstStyle>
          <a:p>
            <a:r>
              <a:rPr lang="zh-CN" altLang="en-US" dirty="0" smtClean="0"/>
              <a:t>单击此处编辑标题</a:t>
            </a:r>
            <a:endParaRPr lang="zh-CN" altLang="en-US" dirty="0"/>
          </a:p>
        </p:txBody>
      </p:sp>
      <p:sp>
        <p:nvSpPr>
          <p:cNvPr id="3" name="文本占位符 2"/>
          <p:cNvSpPr>
            <a:spLocks noGrp="1"/>
          </p:cNvSpPr>
          <p:nvPr>
            <p:ph type="body" idx="1"/>
          </p:nvPr>
        </p:nvSpPr>
        <p:spPr>
          <a:xfrm>
            <a:off x="2516400" y="2632613"/>
            <a:ext cx="7009200" cy="1500187"/>
          </a:xfrm>
        </p:spPr>
        <p:txBody>
          <a:bodyPr anchor="b" anchorCtr="0">
            <a:normAutofit/>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marL="0" marR="0" lvl="0" indent="0" algn="l" defTabSz="912495" rtl="0" eaLnBrk="0" fontAlgn="base" latinLnBrk="0" hangingPunct="0">
              <a:spcBef>
                <a:spcPct val="0"/>
              </a:spcBef>
              <a:spcAft>
                <a:spcPct val="0"/>
              </a:spcAft>
              <a:buClrTx/>
              <a:buSzTx/>
              <a:buFontTx/>
              <a:buNone/>
              <a:defRPr/>
            </a:pPr>
            <a:fld id="{20812D11-995E-4B34-968E-7A53DC69F914}" type="datetimeFigureOut">
              <a:rPr kumimoji="0" lang="zh-CN" altLang="en-US" sz="1800" b="0" i="0" u="none" strike="noStrike" kern="1200" cap="none" spc="0" normalizeH="0" baseline="0" noProof="0" smtClean="0">
                <a:ln>
                  <a:noFill/>
                </a:ln>
                <a:solidFill>
                  <a:srgbClr val="FFFFFF"/>
                </a:solidFill>
                <a:effectLst/>
                <a:uLnTx/>
                <a:uFillTx/>
                <a:latin typeface="+mn-lt"/>
                <a:ea typeface="+mn-ea"/>
                <a:cs typeface="+mn-cs"/>
              </a:rPr>
              <a:t>2016/6/16</a:t>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2495" rtl="0" eaLnBrk="0" fontAlgn="base" latinLnBrk="0" hangingPunct="0">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2495" rtl="0" eaLnBrk="0" fontAlgn="base" latinLnBrk="0" hangingPunct="0">
              <a:spcBef>
                <a:spcPct val="0"/>
              </a:spcBef>
              <a:spcAft>
                <a:spcPct val="0"/>
              </a:spcAft>
              <a:buClrTx/>
              <a:buSzTx/>
              <a:buFontTx/>
              <a:buNone/>
              <a:defRPr/>
            </a:pPr>
            <a:fld id="{A1F3E730-C9CC-4521-9DCE-E95C8FCF1A9D}" type="slidenum">
              <a:rPr kumimoji="0" lang="zh-CN" altLang="en-US" sz="1800" b="0" i="0" u="none" strike="noStrike" kern="1200" cap="none" spc="0" normalizeH="0" baseline="0" noProof="0" smtClean="0">
                <a:ln>
                  <a:noFill/>
                </a:ln>
                <a:solidFill>
                  <a:srgbClr val="FFFFFF"/>
                </a:solidFill>
                <a:effectLst/>
                <a:uLnTx/>
                <a:uFillTx/>
                <a:latin typeface="+mn-lt"/>
                <a:ea typeface="+mn-ea"/>
                <a:cs typeface="+mn-cs"/>
              </a:rPr>
              <a:t>‹#›</a:t>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2318400" y="1713600"/>
            <a:ext cx="4042800" cy="1180800"/>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2336400" y="2894400"/>
            <a:ext cx="3549600" cy="2707200"/>
          </a:xfrm>
        </p:spPr>
        <p:txBody>
          <a:bodyPr>
            <a:normAutofit/>
          </a:bodyPr>
          <a:lstStyle>
            <a:lvl1pPr marL="342900" indent="-342900">
              <a:buFont typeface="Arial" pitchFamily="34" charset="0"/>
              <a:buChar char="•"/>
              <a:defRPr sz="2400"/>
            </a:lvl1pPr>
            <a:lvl2pPr marL="742950" indent="-285750">
              <a:buFont typeface="Arial" pitchFamily="34" charset="0"/>
              <a:buChar char="•"/>
              <a:defRPr sz="2000"/>
            </a:lvl2pPr>
            <a:lvl3pPr marL="1200150" indent="-285750">
              <a:buFont typeface="Arial" pitchFamily="34" charset="0"/>
              <a:buChar char="•"/>
              <a:defRPr sz="1800"/>
            </a:lvl3pPr>
            <a:lvl4pPr marL="1657350" indent="-285750">
              <a:buFont typeface="Arial" pitchFamily="34" charset="0"/>
              <a:buChar char="•"/>
              <a:defRPr sz="1800"/>
            </a:lvl4pPr>
            <a:lvl5pPr marL="2114550" indent="-285750">
              <a:buFont typeface="Arial" pitchFamily="34" charset="0"/>
              <a:buChar char="•"/>
              <a:defRPr sz="1800"/>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内容占位符 3"/>
          <p:cNvSpPr>
            <a:spLocks noGrp="1"/>
          </p:cNvSpPr>
          <p:nvPr>
            <p:ph sz="half" idx="2"/>
          </p:nvPr>
        </p:nvSpPr>
        <p:spPr>
          <a:xfrm>
            <a:off x="7466400" y="2894400"/>
            <a:ext cx="3549600" cy="2707200"/>
          </a:xfrm>
        </p:spPr>
        <p:txBody>
          <a:bodyPr/>
          <a:lstStyle>
            <a:lvl1pPr marL="342900" indent="-342900">
              <a:buFont typeface="Arial" pitchFamily="34" charset="0"/>
              <a:buChar char="•"/>
              <a:defRPr sz="2400"/>
            </a:lvl1pPr>
            <a:lvl2pPr>
              <a:defRPr sz="2000"/>
            </a:lvl2pPr>
            <a:lvl3pPr>
              <a:defRPr sz="1800"/>
            </a:lvl3pPr>
            <a:lvl4pPr>
              <a:defRPr sz="1800"/>
            </a:lvl4pPr>
            <a:lvl5pPr>
              <a:defRPr sz="1800"/>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日期占位符 4"/>
          <p:cNvSpPr>
            <a:spLocks noGrp="1"/>
          </p:cNvSpPr>
          <p:nvPr>
            <p:ph type="dt" sz="half" idx="10"/>
          </p:nvPr>
        </p:nvSpPr>
        <p:spPr/>
        <p:txBody>
          <a:bodyPr/>
          <a:lstStyle/>
          <a:p>
            <a:pPr marL="0" marR="0" lvl="0" indent="0" algn="l" defTabSz="912495" rtl="0" eaLnBrk="0" fontAlgn="base" latinLnBrk="0" hangingPunct="0">
              <a:spcBef>
                <a:spcPct val="0"/>
              </a:spcBef>
              <a:spcAft>
                <a:spcPct val="0"/>
              </a:spcAft>
              <a:buClrTx/>
              <a:buSzTx/>
              <a:buFontTx/>
              <a:buNone/>
              <a:defRPr/>
            </a:pPr>
            <a:fld id="{20812D11-995E-4B34-968E-7A53DC69F914}" type="datetimeFigureOut">
              <a:rPr kumimoji="0" lang="zh-CN" altLang="en-US" sz="1800" b="0" i="0" u="none" strike="noStrike" kern="1200" cap="none" spc="0" normalizeH="0" baseline="0" noProof="0" smtClean="0">
                <a:ln>
                  <a:noFill/>
                </a:ln>
                <a:solidFill>
                  <a:srgbClr val="FFFFFF"/>
                </a:solidFill>
                <a:effectLst/>
                <a:uLnTx/>
                <a:uFillTx/>
                <a:latin typeface="+mn-lt"/>
                <a:ea typeface="+mn-ea"/>
                <a:cs typeface="+mn-cs"/>
              </a:rPr>
              <a:t>2016/6/16</a:t>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2495" rtl="0" eaLnBrk="0" fontAlgn="base" latinLnBrk="0" hangingPunct="0">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2495" rtl="0" eaLnBrk="0" fontAlgn="base" latinLnBrk="0" hangingPunct="0">
              <a:spcBef>
                <a:spcPct val="0"/>
              </a:spcBef>
              <a:spcAft>
                <a:spcPct val="0"/>
              </a:spcAft>
              <a:buClrTx/>
              <a:buSzTx/>
              <a:buFontTx/>
              <a:buNone/>
              <a:defRPr/>
            </a:pPr>
            <a:fld id="{A1F3E730-C9CC-4521-9DCE-E95C8FCF1A9D}" type="slidenum">
              <a:rPr kumimoji="0" lang="zh-CN" altLang="en-US" sz="1800" b="0" i="0" u="none" strike="noStrike" kern="1200" cap="none" spc="0" normalizeH="0" baseline="0" noProof="0" smtClean="0">
                <a:ln>
                  <a:noFill/>
                </a:ln>
                <a:solidFill>
                  <a:srgbClr val="FFFFFF"/>
                </a:solidFill>
                <a:effectLst/>
                <a:uLnTx/>
                <a:uFillTx/>
                <a:latin typeface="+mn-lt"/>
                <a:ea typeface="+mn-ea"/>
                <a:cs typeface="+mn-cs"/>
              </a:rPr>
              <a:t>‹#›</a:t>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525780"/>
            <a:ext cx="10515600" cy="893446"/>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494379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4943792" cy="3684588"/>
          </a:xfrm>
        </p:spPr>
        <p:txBody>
          <a:bodyPr/>
          <a:lstStyle>
            <a:lvl1pPr>
              <a:defRPr sz="2400"/>
            </a:lvl1pPr>
            <a:lvl2pPr>
              <a:defRPr sz="2000"/>
            </a:lvl2pPr>
            <a:lvl3pPr>
              <a:defRPr sz="1800"/>
            </a:lvl3pPr>
            <a:lvl4pPr>
              <a:defRPr sz="1800"/>
            </a:lvl4pPr>
            <a:lvl5pPr>
              <a:defRPr sz="1800"/>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6411000" y="1681163"/>
            <a:ext cx="49428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p>
        </p:txBody>
      </p:sp>
      <p:sp>
        <p:nvSpPr>
          <p:cNvPr id="6" name="内容占位符 5"/>
          <p:cNvSpPr>
            <a:spLocks noGrp="1"/>
          </p:cNvSpPr>
          <p:nvPr>
            <p:ph sz="quarter" idx="4"/>
          </p:nvPr>
        </p:nvSpPr>
        <p:spPr>
          <a:xfrm>
            <a:off x="6411000" y="2505075"/>
            <a:ext cx="4942800" cy="3684588"/>
          </a:xfrm>
        </p:spPr>
        <p:txBody>
          <a:bodyPr/>
          <a:lstStyle>
            <a:lvl1pPr>
              <a:defRPr sz="2400"/>
            </a:lvl1pPr>
            <a:lvl2pPr>
              <a:defRPr sz="2000"/>
            </a:lvl2pPr>
            <a:lvl3pPr>
              <a:defRPr sz="1800"/>
            </a:lvl3pPr>
            <a:lvl4pPr>
              <a:defRPr sz="1800"/>
            </a:lvl4pPr>
            <a:lvl5pPr>
              <a:defRPr sz="1800"/>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7" name="日期占位符 6"/>
          <p:cNvSpPr>
            <a:spLocks noGrp="1"/>
          </p:cNvSpPr>
          <p:nvPr>
            <p:ph type="dt" sz="half" idx="10"/>
          </p:nvPr>
        </p:nvSpPr>
        <p:spPr/>
        <p:txBody>
          <a:bodyPr/>
          <a:lstStyle/>
          <a:p>
            <a:pPr marL="0" marR="0" lvl="0" indent="0" algn="l" defTabSz="912495" rtl="0" eaLnBrk="0" fontAlgn="base" latinLnBrk="0" hangingPunct="0">
              <a:spcBef>
                <a:spcPct val="0"/>
              </a:spcBef>
              <a:spcAft>
                <a:spcPct val="0"/>
              </a:spcAft>
              <a:buClrTx/>
              <a:buSzTx/>
              <a:buFontTx/>
              <a:buNone/>
              <a:defRPr/>
            </a:pPr>
            <a:fld id="{20812D11-995E-4B34-968E-7A53DC69F914}" type="datetimeFigureOut">
              <a:rPr kumimoji="0" lang="zh-CN" altLang="en-US" sz="1800" b="0" i="0" u="none" strike="noStrike" kern="1200" cap="none" spc="0" normalizeH="0" baseline="0" noProof="0" smtClean="0">
                <a:ln>
                  <a:noFill/>
                </a:ln>
                <a:solidFill>
                  <a:srgbClr val="FFFFFF"/>
                </a:solidFill>
                <a:effectLst/>
                <a:uLnTx/>
                <a:uFillTx/>
                <a:latin typeface="+mn-lt"/>
                <a:ea typeface="+mn-ea"/>
                <a:cs typeface="+mn-cs"/>
              </a:rPr>
              <a:t>2016/6/16</a:t>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2495" rtl="0" eaLnBrk="0" fontAlgn="base" latinLnBrk="0" hangingPunct="0">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marL="0" marR="0" lvl="0" indent="0" algn="r" defTabSz="912495" rtl="0" eaLnBrk="0" fontAlgn="base" latinLnBrk="0" hangingPunct="0">
              <a:spcBef>
                <a:spcPct val="0"/>
              </a:spcBef>
              <a:spcAft>
                <a:spcPct val="0"/>
              </a:spcAft>
              <a:buClrTx/>
              <a:buSzTx/>
              <a:buFontTx/>
              <a:buNone/>
              <a:defRPr/>
            </a:pPr>
            <a:fld id="{A1F3E730-C9CC-4521-9DCE-E95C8FCF1A9D}" type="slidenum">
              <a:rPr kumimoji="0" lang="zh-CN" altLang="en-US" sz="1800" b="0" i="0" u="none" strike="noStrike" kern="1200" cap="none" spc="0" normalizeH="0" baseline="0" noProof="0" smtClean="0">
                <a:ln>
                  <a:noFill/>
                </a:ln>
                <a:solidFill>
                  <a:srgbClr val="FFFFFF"/>
                </a:solidFill>
                <a:effectLst/>
                <a:uLnTx/>
                <a:uFillTx/>
                <a:latin typeface="+mn-lt"/>
                <a:ea typeface="+mn-ea"/>
                <a:cs typeface="+mn-cs"/>
              </a:rPr>
              <a:t>‹#›</a:t>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522800" y="1123200"/>
            <a:ext cx="9144000" cy="2386800"/>
          </a:xfrm>
        </p:spPr>
        <p:txBody>
          <a:bodyPr anchor="b" anchorCtr="0"/>
          <a:lstStyle>
            <a:lvl1pPr algn="ctr">
              <a:defRPr sz="8000"/>
            </a:lvl1pPr>
          </a:lstStyle>
          <a:p>
            <a:r>
              <a:rPr lang="zh-CN" altLang="en-US" dirty="0" smtClean="0"/>
              <a:t>编辑标题</a:t>
            </a:r>
            <a:endParaRPr lang="zh-CN" altLang="en-US" dirty="0"/>
          </a:p>
        </p:txBody>
      </p:sp>
      <p:sp>
        <p:nvSpPr>
          <p:cNvPr id="3" name="日期占位符 2"/>
          <p:cNvSpPr>
            <a:spLocks noGrp="1"/>
          </p:cNvSpPr>
          <p:nvPr>
            <p:ph type="dt" sz="half" idx="10"/>
          </p:nvPr>
        </p:nvSpPr>
        <p:spPr/>
        <p:txBody>
          <a:bodyPr/>
          <a:lstStyle/>
          <a:p>
            <a:pPr marL="0" marR="0" lvl="0" indent="0" algn="l" defTabSz="912495" rtl="0" eaLnBrk="0" fontAlgn="base" latinLnBrk="0" hangingPunct="0">
              <a:spcBef>
                <a:spcPct val="0"/>
              </a:spcBef>
              <a:spcAft>
                <a:spcPct val="0"/>
              </a:spcAft>
              <a:buClrTx/>
              <a:buSzTx/>
              <a:buFontTx/>
              <a:buNone/>
              <a:defRPr/>
            </a:pPr>
            <a:fld id="{20812D11-995E-4B34-968E-7A53DC69F914}" type="datetimeFigureOut">
              <a:rPr kumimoji="0" lang="zh-CN" altLang="en-US" sz="1800" b="0" i="0" u="none" strike="noStrike" kern="1200" cap="none" spc="0" normalizeH="0" baseline="0" noProof="0" smtClean="0">
                <a:ln>
                  <a:noFill/>
                </a:ln>
                <a:solidFill>
                  <a:srgbClr val="FFFFFF"/>
                </a:solidFill>
                <a:effectLst/>
                <a:uLnTx/>
                <a:uFillTx/>
                <a:latin typeface="+mn-lt"/>
                <a:ea typeface="+mn-ea"/>
                <a:cs typeface="+mn-cs"/>
              </a:rPr>
              <a:t>2016/6/16</a:t>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2495" rtl="0" eaLnBrk="0" fontAlgn="base" latinLnBrk="0" hangingPunct="0">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2495" rtl="0" eaLnBrk="0" fontAlgn="base" latinLnBrk="0" hangingPunct="0">
              <a:spcBef>
                <a:spcPct val="0"/>
              </a:spcBef>
              <a:spcAft>
                <a:spcPct val="0"/>
              </a:spcAft>
              <a:buClrTx/>
              <a:buSzTx/>
              <a:buFontTx/>
              <a:buNone/>
              <a:defRPr/>
            </a:pPr>
            <a:fld id="{A1F3E730-C9CC-4521-9DCE-E95C8FCF1A9D}" type="slidenum">
              <a:rPr kumimoji="0" lang="zh-CN" altLang="en-US" sz="1800" b="0" i="0" u="none" strike="noStrike" kern="1200" cap="none" spc="0" normalizeH="0" baseline="0" noProof="0" smtClean="0">
                <a:ln>
                  <a:noFill/>
                </a:ln>
                <a:solidFill>
                  <a:srgbClr val="FFFFFF"/>
                </a:solidFill>
                <a:effectLst/>
                <a:uLnTx/>
                <a:uFillTx/>
                <a:latin typeface="+mn-lt"/>
                <a:ea typeface="+mn-ea"/>
                <a:cs typeface="+mn-cs"/>
              </a:rPr>
              <a:t>‹#›</a:t>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7" name="日期占位符 1"/>
          <p:cNvSpPr>
            <a:spLocks noGrp="1"/>
          </p:cNvSpPr>
          <p:nvPr>
            <p:ph type="dt" sz="half" idx="2"/>
          </p:nvPr>
        </p:nvSpPr>
        <p:spPr>
          <a:xfrm>
            <a:off x="838200" y="6451600"/>
            <a:ext cx="2743200" cy="365125"/>
          </a:xfrm>
          <a:prstGeom prst="rect">
            <a:avLst/>
          </a:prstGeom>
        </p:spPr>
        <p:txBody>
          <a:bodyPr vert="horz" lIns="91440" tIns="45720" rIns="91440" bIns="45720" rtlCol="0" anchor="ctr"/>
          <a:lstStyle/>
          <a:p>
            <a:pPr marL="0" marR="0" indent="0" defTabSz="912495" rtl="0" eaLnBrk="0" fontAlgn="base" latinLnBrk="0" hangingPunct="0">
              <a:spcBef>
                <a:spcPct val="0"/>
              </a:spcBef>
              <a:spcAft>
                <a:spcPct val="0"/>
              </a:spcAft>
              <a:buClrTx/>
              <a:buSzTx/>
              <a:buFontTx/>
              <a:buNone/>
              <a:defRPr/>
            </a:pPr>
            <a:fld id="{20812D11-995E-4B34-968E-7A53DC69F914}" type="datetimeFigureOut">
              <a:rPr kumimoji="0" lang="zh-CN" altLang="en-US" b="0" i="0" kern="1200" cap="none" spc="0" normalizeH="0" baseline="0" noProof="0" smtClean="0">
                <a:latin typeface="+mn-lt"/>
                <a:ea typeface="+mn-ea"/>
                <a:cs typeface="+mn-cs"/>
              </a:rPr>
              <a:t>2016/6/16</a:t>
            </a:fld>
            <a:endParaRPr kumimoji="0" lang="zh-CN" altLang="en-US" b="0" i="0" kern="1200" cap="none" spc="0" normalizeH="0" baseline="0" noProof="0" smtClean="0">
              <a:latin typeface="+mn-lt"/>
              <a:ea typeface="+mn-ea"/>
              <a:cs typeface="+mn-cs"/>
            </a:endParaRPr>
          </a:p>
        </p:txBody>
      </p:sp>
      <p:sp>
        <p:nvSpPr>
          <p:cNvPr id="8" name="页脚占位符 2"/>
          <p:cNvSpPr>
            <a:spLocks noGrp="1"/>
          </p:cNvSpPr>
          <p:nvPr>
            <p:ph type="ftr" sz="quarter" idx="3"/>
          </p:nvPr>
        </p:nvSpPr>
        <p:spPr>
          <a:xfrm>
            <a:off x="4038600" y="6451600"/>
            <a:ext cx="4114800" cy="365125"/>
          </a:xfrm>
          <a:prstGeom prst="rect">
            <a:avLst/>
          </a:prstGeom>
        </p:spPr>
        <p:txBody>
          <a:bodyPr vert="horz" lIns="91440" tIns="45720" rIns="91440" bIns="45720" rtlCol="0" anchor="ctr"/>
          <a:lstStyle/>
          <a:p>
            <a:pPr marL="0" marR="0" indent="0" defTabSz="912495" rtl="0" eaLnBrk="0" fontAlgn="base" latinLnBrk="0" hangingPunct="0">
              <a:spcBef>
                <a:spcPct val="0"/>
              </a:spcBef>
              <a:spcAft>
                <a:spcPct val="0"/>
              </a:spcAft>
              <a:buClrTx/>
              <a:buSzTx/>
              <a:buFontTx/>
              <a:buNone/>
              <a:defRPr/>
            </a:pPr>
            <a:endParaRPr kumimoji="0" lang="zh-CN" altLang="en-US" b="0" i="0" kern="1200" cap="none" spc="0" normalizeH="0" baseline="0" noProof="0" smtClean="0">
              <a:latin typeface="+mn-lt"/>
              <a:ea typeface="+mn-ea"/>
              <a:cs typeface="+mn-cs"/>
            </a:endParaRPr>
          </a:p>
        </p:txBody>
      </p:sp>
      <p:sp>
        <p:nvSpPr>
          <p:cNvPr id="9" name="灯片编号占位符 3"/>
          <p:cNvSpPr>
            <a:spLocks noGrp="1"/>
          </p:cNvSpPr>
          <p:nvPr>
            <p:ph type="sldNum" sz="quarter" idx="4"/>
          </p:nvPr>
        </p:nvSpPr>
        <p:spPr>
          <a:xfrm>
            <a:off x="8610600" y="6451600"/>
            <a:ext cx="2743200" cy="365125"/>
          </a:xfrm>
          <a:prstGeom prst="rect">
            <a:avLst/>
          </a:prstGeom>
        </p:spPr>
        <p:txBody>
          <a:bodyPr vert="horz" lIns="91440" tIns="45720" rIns="91440" bIns="45720" rtlCol="0" anchor="ctr"/>
          <a:lstStyle/>
          <a:p>
            <a:pPr marL="0" marR="0" indent="0" defTabSz="912495" rtl="0" eaLnBrk="0" fontAlgn="base" latinLnBrk="0" hangingPunct="0">
              <a:spcBef>
                <a:spcPct val="0"/>
              </a:spcBef>
              <a:spcAft>
                <a:spcPct val="0"/>
              </a:spcAft>
              <a:buClrTx/>
              <a:buSzTx/>
              <a:buFontTx/>
              <a:buNone/>
              <a:defRPr/>
            </a:pPr>
            <a:fld id="{A1F3E730-C9CC-4521-9DCE-E95C8FCF1A9D}" type="slidenum">
              <a:rPr kumimoji="0" lang="zh-CN" altLang="en-US" b="0" i="0" kern="1200" cap="none" spc="0" normalizeH="0" baseline="0" noProof="0" smtClean="0">
                <a:latin typeface="+mn-lt"/>
                <a:ea typeface="+mn-ea"/>
                <a:cs typeface="+mn-cs"/>
              </a:rPr>
              <a:t>‹#›</a:t>
            </a:fld>
            <a:endParaRPr kumimoji="0" lang="zh-CN" altLang="en-US" b="0" i="0" kern="1200" cap="none" spc="0" normalizeH="0" baseline="0" noProof="0" smtClean="0">
              <a:latin typeface="+mn-lt"/>
              <a:ea typeface="+mn-ea"/>
              <a:cs typeface="+mn-cs"/>
            </a:endParaRPr>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532800"/>
            <a:ext cx="10514012" cy="1159200"/>
          </a:xfrm>
        </p:spPr>
        <p:txBody>
          <a:bodyPr anchor="ctr" anchorCtr="0"/>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1828800"/>
            <a:ext cx="6172200" cy="4032250"/>
          </a:xfrm>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latinLnBrk="0" hangingPunct="1">
              <a:lnSpc>
                <a:spcPct val="110000"/>
              </a:lnSpc>
              <a:spcBef>
                <a:spcPts val="600"/>
              </a:spcBef>
              <a:spcAft>
                <a:spcPts val="0"/>
              </a:spcAft>
              <a:buClrTx/>
              <a:buSzTx/>
              <a:buFont typeface="Arial" pitchFamily="34" charset="0"/>
              <a:buNone/>
              <a:defRPr/>
            </a:pPr>
            <a:endParaRPr kumimoji="0" lang="zh-CN" altLang="en-US" sz="3200" b="0" i="0" u="none" strike="noStrike" kern="1200" cap="none" spc="0" normalizeH="0" baseline="0" noProof="0" smtClean="0">
              <a:ln>
                <a:noFill/>
              </a:ln>
              <a:solidFill>
                <a:srgbClr val="5F5F5F"/>
              </a:solidFill>
              <a:effectLst/>
              <a:uLnTx/>
              <a:uFillTx/>
              <a:latin typeface="+mn-lt"/>
              <a:ea typeface="+mn-ea"/>
              <a:cs typeface="+mn-cs"/>
            </a:endParaRPr>
          </a:p>
        </p:txBody>
      </p:sp>
      <p:sp>
        <p:nvSpPr>
          <p:cNvPr id="4" name="文本占位符 3"/>
          <p:cNvSpPr>
            <a:spLocks noGrp="1"/>
          </p:cNvSpPr>
          <p:nvPr>
            <p:ph type="body" sz="half" idx="2"/>
          </p:nvPr>
        </p:nvSpPr>
        <p:spPr>
          <a:xfrm>
            <a:off x="839788" y="1828800"/>
            <a:ext cx="3932237" cy="4040188"/>
          </a:xfrm>
        </p:spPr>
        <p:txBody>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2495" rtl="0" eaLnBrk="0" fontAlgn="base" latinLnBrk="0" hangingPunct="0">
              <a:spcBef>
                <a:spcPct val="0"/>
              </a:spcBef>
              <a:spcAft>
                <a:spcPct val="0"/>
              </a:spcAft>
              <a:buClrTx/>
              <a:buSzTx/>
              <a:buFontTx/>
              <a:buNone/>
              <a:defRPr/>
            </a:pPr>
            <a:fld id="{20812D11-995E-4B34-968E-7A53DC69F914}" type="datetimeFigureOut">
              <a:rPr kumimoji="0" lang="zh-CN" altLang="en-US" sz="1800" b="0" i="0" u="none" strike="noStrike" kern="1200" cap="none" spc="0" normalizeH="0" baseline="0" noProof="0" smtClean="0">
                <a:ln>
                  <a:noFill/>
                </a:ln>
                <a:solidFill>
                  <a:srgbClr val="FFFFFF"/>
                </a:solidFill>
                <a:effectLst/>
                <a:uLnTx/>
                <a:uFillTx/>
                <a:latin typeface="+mn-lt"/>
                <a:ea typeface="+mn-ea"/>
                <a:cs typeface="+mn-cs"/>
              </a:rPr>
              <a:t>2016/6/16</a:t>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2495" rtl="0" eaLnBrk="0" fontAlgn="base" latinLnBrk="0" hangingPunct="0">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2495" rtl="0" eaLnBrk="0" fontAlgn="base" latinLnBrk="0" hangingPunct="0">
              <a:spcBef>
                <a:spcPct val="0"/>
              </a:spcBef>
              <a:spcAft>
                <a:spcPct val="0"/>
              </a:spcAft>
              <a:buClrTx/>
              <a:buSzTx/>
              <a:buFontTx/>
              <a:buNone/>
              <a:defRPr/>
            </a:pPr>
            <a:fld id="{A1F3E730-C9CC-4521-9DCE-E95C8FCF1A9D}" type="slidenum">
              <a:rPr kumimoji="0" lang="zh-CN" altLang="en-US" sz="1800" b="0" i="0" u="none" strike="noStrike" kern="1200" cap="none" spc="0" normalizeH="0" baseline="0" noProof="0" smtClean="0">
                <a:ln>
                  <a:noFill/>
                </a:ln>
                <a:solidFill>
                  <a:srgbClr val="FFFFFF"/>
                </a:solidFill>
                <a:effectLst/>
                <a:uLnTx/>
                <a:uFillTx/>
                <a:latin typeface="+mn-lt"/>
                <a:ea typeface="+mn-ea"/>
                <a:cs typeface="+mn-cs"/>
              </a:rPr>
              <a:t>‹#›</a:t>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617219"/>
            <a:ext cx="2628900" cy="5559744"/>
          </a:xfrm>
        </p:spPr>
        <p:txBody>
          <a:bodyPr vert="eaVert"/>
          <a:lstStyle>
            <a:lvl1pPr>
              <a:defRPr sz="3200"/>
            </a:lvl1p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617219"/>
            <a:ext cx="7734300" cy="5559743"/>
          </a:xfrm>
        </p:spPr>
        <p:txBody>
          <a:bodyPr vert="eaVert"/>
          <a:lstStyle>
            <a:lvl1pPr marL="342900" indent="-342900">
              <a:buFont typeface="Arial" pitchFamily="34" charset="0"/>
              <a:buChar char="•"/>
              <a:defRPr sz="2400"/>
            </a:lvl1pPr>
            <a:lvl2pPr marL="800100" indent="-342900">
              <a:buFont typeface="Arial" pitchFamily="34" charset="0"/>
              <a:buChar char="•"/>
              <a:defRPr sz="2000"/>
            </a:lvl2pPr>
            <a:lvl3pPr marL="1257300" indent="-342900">
              <a:buFont typeface="Arial" pitchFamily="34" charset="0"/>
              <a:buChar char="•"/>
              <a:defRPr sz="1800"/>
            </a:lvl3pPr>
            <a:lvl4pPr marL="1714500" indent="-342900">
              <a:buFont typeface="Arial" pitchFamily="34" charset="0"/>
              <a:buChar char="•"/>
              <a:defRPr sz="1800"/>
            </a:lvl4pPr>
            <a:lvl5pPr marL="2171700" indent="-342900">
              <a:buFont typeface="Arial" pitchFamily="34" charset="0"/>
              <a:buChar char="•"/>
              <a:defRPr sz="1800"/>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pPr marL="0" marR="0" lvl="0" indent="0" algn="l" defTabSz="912495" rtl="0" eaLnBrk="0" fontAlgn="base" latinLnBrk="0" hangingPunct="0">
              <a:spcBef>
                <a:spcPct val="0"/>
              </a:spcBef>
              <a:spcAft>
                <a:spcPct val="0"/>
              </a:spcAft>
              <a:buClrTx/>
              <a:buSzTx/>
              <a:buFontTx/>
              <a:buNone/>
              <a:defRPr/>
            </a:pPr>
            <a:fld id="{20812D11-995E-4B34-968E-7A53DC69F914}" type="datetimeFigureOut">
              <a:rPr kumimoji="0" lang="zh-CN" altLang="en-US" sz="1800" b="0" i="0" u="none" strike="noStrike" kern="1200" cap="none" spc="0" normalizeH="0" baseline="0" noProof="0" smtClean="0">
                <a:ln>
                  <a:noFill/>
                </a:ln>
                <a:solidFill>
                  <a:srgbClr val="FFFFFF"/>
                </a:solidFill>
                <a:effectLst/>
                <a:uLnTx/>
                <a:uFillTx/>
                <a:latin typeface="+mn-lt"/>
                <a:ea typeface="+mn-ea"/>
                <a:cs typeface="+mn-cs"/>
              </a:rPr>
              <a:t>2016/6/16</a:t>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2495" rtl="0" eaLnBrk="0" fontAlgn="base" latinLnBrk="0" hangingPunct="0">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2495" rtl="0" eaLnBrk="0" fontAlgn="base" latinLnBrk="0" hangingPunct="0">
              <a:spcBef>
                <a:spcPct val="0"/>
              </a:spcBef>
              <a:spcAft>
                <a:spcPct val="0"/>
              </a:spcAft>
              <a:buClrTx/>
              <a:buSzTx/>
              <a:buFontTx/>
              <a:buNone/>
              <a:defRPr/>
            </a:pPr>
            <a:fld id="{A1F3E730-C9CC-4521-9DCE-E95C8FCF1A9D}" type="slidenum">
              <a:rPr kumimoji="0" lang="zh-CN" altLang="en-US" sz="1800" b="0" i="0" u="none" strike="noStrike" kern="1200" cap="none" spc="0" normalizeH="0" baseline="0" noProof="0" smtClean="0">
                <a:ln>
                  <a:noFill/>
                </a:ln>
                <a:solidFill>
                  <a:srgbClr val="FFFFFF"/>
                </a:solidFill>
                <a:effectLst/>
                <a:uLnTx/>
                <a:uFillTx/>
                <a:latin typeface="+mn-lt"/>
                <a:ea typeface="+mn-ea"/>
                <a:cs typeface="+mn-cs"/>
              </a:rPr>
              <a:t>‹#›</a:t>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marL="0" marR="0" lvl="0" indent="0" algn="l" defTabSz="912495" rtl="0" eaLnBrk="0" fontAlgn="base" latinLnBrk="0" hangingPunct="0">
              <a:spcBef>
                <a:spcPct val="0"/>
              </a:spcBef>
              <a:spcAft>
                <a:spcPct val="0"/>
              </a:spcAft>
              <a:buClrTx/>
              <a:buSzTx/>
              <a:buFontTx/>
              <a:buNone/>
              <a:defRPr/>
            </a:pPr>
            <a:fld id="{20812D11-995E-4B34-968E-7A53DC69F914}" type="datetimeFigureOut">
              <a:rPr kumimoji="0" lang="zh-CN" altLang="en-US" sz="1800" b="0" i="0" u="none" strike="noStrike" kern="1200" cap="none" spc="0" normalizeH="0" baseline="0" noProof="0" smtClean="0">
                <a:ln>
                  <a:noFill/>
                </a:ln>
                <a:solidFill>
                  <a:srgbClr val="FFFFFF"/>
                </a:solidFill>
                <a:effectLst/>
                <a:uLnTx/>
                <a:uFillTx/>
                <a:latin typeface="+mn-lt"/>
                <a:ea typeface="+mn-ea"/>
                <a:cs typeface="+mn-cs"/>
              </a:rPr>
              <a:t>2016/6/16</a:t>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2495" rtl="0" eaLnBrk="0" fontAlgn="base" latinLnBrk="0" hangingPunct="0">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2495" rtl="0" eaLnBrk="0" fontAlgn="base" latinLnBrk="0" hangingPunct="0">
              <a:spcBef>
                <a:spcPct val="0"/>
              </a:spcBef>
              <a:spcAft>
                <a:spcPct val="0"/>
              </a:spcAft>
              <a:buClrTx/>
              <a:buSzTx/>
              <a:buFontTx/>
              <a:buNone/>
              <a:defRPr/>
            </a:pPr>
            <a:fld id="{A1F3E730-C9CC-4521-9DCE-E95C8FCF1A9D}" type="slidenum">
              <a:rPr kumimoji="0" lang="zh-CN" altLang="en-US" sz="1800" b="0" i="0" u="none" strike="noStrike" kern="1200" cap="none" spc="0" normalizeH="0" baseline="0" noProof="0" smtClean="0">
                <a:ln>
                  <a:noFill/>
                </a:ln>
                <a:solidFill>
                  <a:srgbClr val="FFFFFF"/>
                </a:solidFill>
                <a:effectLst/>
                <a:uLnTx/>
                <a:uFillTx/>
                <a:latin typeface="+mn-lt"/>
                <a:ea typeface="+mn-ea"/>
                <a:cs typeface="+mn-cs"/>
              </a:rPr>
              <a:t>‹#›</a:t>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7" name="内容占位符 6"/>
          <p:cNvSpPr>
            <a:spLocks noGrp="1"/>
          </p:cNvSpPr>
          <p:nvPr>
            <p:ph sz="quarter" idx="13"/>
          </p:nvPr>
        </p:nvSpPr>
        <p:spPr>
          <a:xfrm>
            <a:off x="914400" y="685800"/>
            <a:ext cx="10363200" cy="5543550"/>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11" name="Group 4"/>
          <p:cNvGrpSpPr/>
          <p:nvPr>
            <p:custDataLst>
              <p:tags r:id="rId1"/>
            </p:custDataLst>
          </p:nvPr>
        </p:nvGrpSpPr>
        <p:grpSpPr bwMode="auto">
          <a:xfrm rot="10800000">
            <a:off x="-13881" y="-27384"/>
            <a:ext cx="4669721" cy="3400797"/>
            <a:chOff x="0" y="0"/>
            <a:chExt cx="5942" cy="4337"/>
          </a:xfrm>
        </p:grpSpPr>
        <p:sp>
          <p:nvSpPr>
            <p:cNvPr id="12" name="AutoShape 5" descr="#wm#_43_31_*Z"/>
            <p:cNvSpPr>
              <a:spLocks noChangeArrowheads="1"/>
            </p:cNvSpPr>
            <p:nvPr>
              <p:custDataLst>
                <p:tags r:id="rId2"/>
              </p:custDataLst>
            </p:nvPr>
          </p:nvSpPr>
          <p:spPr bwMode="auto">
            <a:xfrm rot="16200000">
              <a:off x="3884" y="659"/>
              <a:ext cx="2718" cy="1359"/>
            </a:xfrm>
            <a:prstGeom prst="triangle">
              <a:avLst>
                <a:gd name="adj" fmla="val 50000"/>
              </a:avLst>
            </a:prstGeom>
            <a:solidFill>
              <a:srgbClr val="94DE94"/>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endParaRPr lang="zh-CN" altLang="en-US"/>
            </a:p>
          </p:txBody>
        </p:sp>
        <p:sp>
          <p:nvSpPr>
            <p:cNvPr id="13" name="AutoShape 6" descr="#wm#_43_31_*Z"/>
            <p:cNvSpPr>
              <a:spLocks noChangeArrowheads="1"/>
            </p:cNvSpPr>
            <p:nvPr>
              <p:custDataLst>
                <p:tags r:id="rId3"/>
              </p:custDataLst>
            </p:nvPr>
          </p:nvSpPr>
          <p:spPr bwMode="auto">
            <a:xfrm rot="10800000">
              <a:off x="0" y="2977"/>
              <a:ext cx="2719" cy="1360"/>
            </a:xfrm>
            <a:prstGeom prst="triangle">
              <a:avLst>
                <a:gd name="adj" fmla="val 50000"/>
              </a:avLst>
            </a:prstGeom>
            <a:solidFill>
              <a:srgbClr val="8EE5C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endParaRPr lang="zh-CN" altLang="en-US"/>
            </a:p>
          </p:txBody>
        </p:sp>
        <p:sp>
          <p:nvSpPr>
            <p:cNvPr id="14" name="AutoShape 7" descr="#wm#_43_31_*Z"/>
            <p:cNvSpPr>
              <a:spLocks noChangeArrowheads="1"/>
            </p:cNvSpPr>
            <p:nvPr>
              <p:custDataLst>
                <p:tags r:id="rId4"/>
              </p:custDataLst>
            </p:nvPr>
          </p:nvSpPr>
          <p:spPr bwMode="auto">
            <a:xfrm rot="10800000">
              <a:off x="1564" y="1485"/>
              <a:ext cx="2719" cy="1360"/>
            </a:xfrm>
            <a:prstGeom prst="triangle">
              <a:avLst>
                <a:gd name="adj" fmla="val 50000"/>
              </a:avLst>
            </a:prstGeom>
            <a:solidFill>
              <a:srgbClr val="94DE94"/>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endParaRPr lang="zh-CN" altLang="en-US"/>
            </a:p>
          </p:txBody>
        </p:sp>
        <p:sp>
          <p:nvSpPr>
            <p:cNvPr id="15" name="AutoShape 8" descr="#wm#_43_31_*Z"/>
            <p:cNvSpPr>
              <a:spLocks noChangeArrowheads="1"/>
            </p:cNvSpPr>
            <p:nvPr>
              <p:custDataLst>
                <p:tags r:id="rId5"/>
              </p:custDataLst>
            </p:nvPr>
          </p:nvSpPr>
          <p:spPr bwMode="auto">
            <a:xfrm>
              <a:off x="1566" y="2977"/>
              <a:ext cx="2719" cy="1360"/>
            </a:xfrm>
            <a:prstGeom prst="triangle">
              <a:avLst>
                <a:gd name="adj" fmla="val 50000"/>
              </a:avLst>
            </a:prstGeom>
            <a:solidFill>
              <a:srgbClr val="94DE94"/>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endParaRPr lang="zh-CN" altLang="en-US"/>
            </a:p>
          </p:txBody>
        </p:sp>
        <p:sp>
          <p:nvSpPr>
            <p:cNvPr id="16" name="AutoShape 9" descr="#wm#_43_31_*Z"/>
            <p:cNvSpPr>
              <a:spLocks noChangeArrowheads="1"/>
            </p:cNvSpPr>
            <p:nvPr>
              <p:custDataLst>
                <p:tags r:id="rId6"/>
              </p:custDataLst>
            </p:nvPr>
          </p:nvSpPr>
          <p:spPr bwMode="auto">
            <a:xfrm>
              <a:off x="3166" y="1482"/>
              <a:ext cx="2718" cy="1360"/>
            </a:xfrm>
            <a:prstGeom prst="triangle">
              <a:avLst>
                <a:gd name="adj" fmla="val 50000"/>
              </a:avLst>
            </a:prstGeom>
            <a:solidFill>
              <a:srgbClr val="8EE5C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endParaRPr lang="zh-CN" altLang="en-US"/>
            </a:p>
          </p:txBody>
        </p:sp>
        <p:sp>
          <p:nvSpPr>
            <p:cNvPr id="17" name="AutoShape 10" descr="#wm#_43_31_*Z"/>
            <p:cNvSpPr>
              <a:spLocks noChangeArrowheads="1"/>
            </p:cNvSpPr>
            <p:nvPr>
              <p:custDataLst>
                <p:tags r:id="rId7"/>
              </p:custDataLst>
            </p:nvPr>
          </p:nvSpPr>
          <p:spPr bwMode="auto">
            <a:xfrm rot="10800000">
              <a:off x="3166" y="2977"/>
              <a:ext cx="2719" cy="1360"/>
            </a:xfrm>
            <a:prstGeom prst="triangle">
              <a:avLst>
                <a:gd name="adj" fmla="val 50000"/>
              </a:avLst>
            </a:prstGeom>
            <a:solidFill>
              <a:srgbClr val="EBF09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endParaRPr lang="zh-CN" altLang="en-US"/>
            </a:p>
          </p:txBody>
        </p:sp>
      </p:grpSp>
      <p:sp>
        <p:nvSpPr>
          <p:cNvPr id="18" name="直角三角形 17"/>
          <p:cNvSpPr/>
          <p:nvPr/>
        </p:nvSpPr>
        <p:spPr bwMode="auto">
          <a:xfrm rot="10800000">
            <a:off x="10665800" y="2761061"/>
            <a:ext cx="1514367" cy="1561082"/>
          </a:xfrm>
          <a:prstGeom prst="rtTriangle">
            <a:avLst/>
          </a:prstGeom>
          <a:solidFill>
            <a:srgbClr val="8EE5C7"/>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 typeface="Arial" pitchFamily="34" charset="0"/>
              <a:buNone/>
            </a:pPr>
            <a:endParaRPr kumimoji="0" lang="zh-CN" altLang="en-US" sz="1800" b="0" i="0" u="none" strike="noStrike" cap="none" normalizeH="0" baseline="0" smtClean="0">
              <a:ln>
                <a:noFill/>
              </a:ln>
              <a:solidFill>
                <a:schemeClr val="tx1"/>
              </a:solidFill>
              <a:effectLst/>
              <a:latin typeface="Arial" pitchFamily="34" charset="0"/>
              <a:ea typeface="黑体" pitchFamily="49" charset="-122"/>
            </a:endParaRPr>
          </a:p>
        </p:txBody>
      </p:sp>
      <p:sp>
        <p:nvSpPr>
          <p:cNvPr id="19" name="等腰三角形 18"/>
          <p:cNvSpPr/>
          <p:nvPr/>
        </p:nvSpPr>
        <p:spPr bwMode="auto">
          <a:xfrm rot="5400000">
            <a:off x="10482162" y="3862887"/>
            <a:ext cx="2203655" cy="1101829"/>
          </a:xfrm>
          <a:prstGeom prst="triangle">
            <a:avLst/>
          </a:prstGeom>
          <a:solidFill>
            <a:srgbClr val="8EE5C7"/>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 typeface="Arial" pitchFamily="34" charset="0"/>
              <a:buNone/>
            </a:pPr>
            <a:endParaRPr kumimoji="0" lang="zh-CN" altLang="en-US" sz="1800" b="0" i="0" u="none" strike="noStrike" cap="none" normalizeH="0" baseline="0" smtClean="0">
              <a:ln>
                <a:noFill/>
              </a:ln>
              <a:solidFill>
                <a:schemeClr val="tx1"/>
              </a:solidFill>
              <a:effectLst/>
              <a:latin typeface="Arial" pitchFamily="34" charset="0"/>
              <a:ea typeface="黑体" pitchFamily="49" charset="-122"/>
            </a:endParaRPr>
          </a:p>
        </p:txBody>
      </p:sp>
      <p:sp>
        <p:nvSpPr>
          <p:cNvPr id="20" name="等腰三角形 19"/>
          <p:cNvSpPr/>
          <p:nvPr/>
        </p:nvSpPr>
        <p:spPr bwMode="auto">
          <a:xfrm>
            <a:off x="9931248" y="5699270"/>
            <a:ext cx="2203656" cy="1158730"/>
          </a:xfrm>
          <a:prstGeom prst="triangle">
            <a:avLst/>
          </a:prstGeom>
          <a:solidFill>
            <a:schemeClr val="accent1"/>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 typeface="Arial" pitchFamily="34" charset="0"/>
              <a:buNone/>
            </a:pPr>
            <a:endParaRPr kumimoji="0" lang="zh-CN" altLang="en-US" sz="1800" b="0" i="0" u="none" strike="noStrike" cap="none" normalizeH="0" baseline="0" smtClean="0">
              <a:ln>
                <a:noFill/>
              </a:ln>
              <a:solidFill>
                <a:schemeClr val="tx1"/>
              </a:solidFill>
              <a:effectLst/>
              <a:latin typeface="Arial" pitchFamily="34" charset="0"/>
              <a:ea typeface="黑体" pitchFamily="49" charset="-122"/>
            </a:endParaRPr>
          </a:p>
        </p:txBody>
      </p:sp>
      <p:sp>
        <p:nvSpPr>
          <p:cNvPr id="21" name="流程图: 合并 20"/>
          <p:cNvSpPr/>
          <p:nvPr/>
        </p:nvSpPr>
        <p:spPr bwMode="auto">
          <a:xfrm>
            <a:off x="8737600" y="5699270"/>
            <a:ext cx="2111838" cy="1066373"/>
          </a:xfrm>
          <a:prstGeom prst="flowChartMerge">
            <a:avLst/>
          </a:prstGeom>
          <a:solidFill>
            <a:srgbClr val="94DE94"/>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 typeface="Arial" pitchFamily="34" charset="0"/>
              <a:buNone/>
            </a:pPr>
            <a:endParaRPr kumimoji="0" lang="zh-CN" altLang="en-US" sz="1800" b="0" i="0" u="none" strike="noStrike" cap="none" normalizeH="0" baseline="0" smtClean="0">
              <a:ln>
                <a:noFill/>
              </a:ln>
              <a:solidFill>
                <a:schemeClr val="tx1"/>
              </a:solidFill>
              <a:effectLst/>
              <a:latin typeface="Arial" pitchFamily="34" charset="0"/>
              <a:ea typeface="黑体" pitchFamily="49" charset="-122"/>
            </a:endParaRPr>
          </a:p>
        </p:txBody>
      </p:sp>
      <p:sp>
        <p:nvSpPr>
          <p:cNvPr id="22" name="流程图: 摘录 21"/>
          <p:cNvSpPr/>
          <p:nvPr/>
        </p:nvSpPr>
        <p:spPr bwMode="auto">
          <a:xfrm rot="16200000">
            <a:off x="10568432" y="5153901"/>
            <a:ext cx="2168203" cy="1055275"/>
          </a:xfrm>
          <a:prstGeom prst="flowChartExtract">
            <a:avLst/>
          </a:prstGeom>
          <a:solidFill>
            <a:srgbClr val="94DE94"/>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 typeface="Arial" pitchFamily="34" charset="0"/>
              <a:buNone/>
            </a:pPr>
            <a:endParaRPr kumimoji="0" lang="zh-CN" altLang="en-US" sz="1800" b="0" i="0" u="none" strike="noStrike" cap="none" normalizeH="0" baseline="0" smtClean="0">
              <a:ln>
                <a:noFill/>
              </a:ln>
              <a:solidFill>
                <a:schemeClr val="tx1"/>
              </a:solidFill>
              <a:effectLst/>
              <a:latin typeface="Arial" pitchFamily="34" charset="0"/>
              <a:ea typeface="黑体" pitchFamily="49" charset="-122"/>
            </a:endParaRPr>
          </a:p>
        </p:txBody>
      </p:sp>
      <p:sp>
        <p:nvSpPr>
          <p:cNvPr id="2050" name="Rectangle 2"/>
          <p:cNvSpPr>
            <a:spLocks noGrp="1" noChangeArrowheads="1"/>
          </p:cNvSpPr>
          <p:nvPr>
            <p:ph type="ctrTitle" hasCustomPrompt="1"/>
          </p:nvPr>
        </p:nvSpPr>
        <p:spPr>
          <a:xfrm>
            <a:off x="1583268" y="2852738"/>
            <a:ext cx="8879417" cy="792162"/>
          </a:xfrm>
        </p:spPr>
        <p:txBody>
          <a:bodyPr/>
          <a:lstStyle>
            <a:lvl1pPr algn="ctr">
              <a:defRPr sz="4400"/>
            </a:lvl1pPr>
          </a:lstStyle>
          <a:p>
            <a:pPr lvl="0"/>
            <a:r>
              <a:rPr lang="zh-CN" altLang="zh-CN" noProof="0" dirty="0" smtClean="0">
                <a:sym typeface="Arial" pitchFamily="34" charset="0"/>
              </a:rPr>
              <a:t>编辑标题</a:t>
            </a:r>
          </a:p>
        </p:txBody>
      </p:sp>
      <p:sp>
        <p:nvSpPr>
          <p:cNvPr id="2051" name="Rectangle 3"/>
          <p:cNvSpPr>
            <a:spLocks noGrp="1" noChangeArrowheads="1"/>
          </p:cNvSpPr>
          <p:nvPr>
            <p:ph type="subTitle" idx="1" hasCustomPrompt="1"/>
          </p:nvPr>
        </p:nvSpPr>
        <p:spPr>
          <a:xfrm>
            <a:off x="1583268" y="3644901"/>
            <a:ext cx="8879417" cy="618441"/>
          </a:xfrm>
        </p:spPr>
        <p:txBody>
          <a:bodyPr/>
          <a:lstStyle>
            <a:lvl1pPr marL="0" indent="0" algn="ctr">
              <a:buFont typeface="Arial" pitchFamily="34" charset="0"/>
              <a:buNone/>
              <a:defRPr sz="2800">
                <a:solidFill>
                  <a:srgbClr val="7BC489"/>
                </a:solidFill>
              </a:defRPr>
            </a:lvl1pPr>
          </a:lstStyle>
          <a:p>
            <a:pPr lvl="0"/>
            <a:r>
              <a:rPr lang="zh-CN" altLang="zh-CN" noProof="0" dirty="0" smtClean="0">
                <a:sym typeface="Arial" pitchFamily="34" charset="0"/>
              </a:rPr>
              <a:t>编辑副标题</a:t>
            </a:r>
          </a:p>
        </p:txBody>
      </p:sp>
      <p:sp>
        <p:nvSpPr>
          <p:cNvPr id="2" name="日期占位符 1"/>
          <p:cNvSpPr>
            <a:spLocks noGrp="1"/>
          </p:cNvSpPr>
          <p:nvPr>
            <p:ph type="dt" sz="half" idx="10"/>
          </p:nvPr>
        </p:nvSpPr>
        <p:spPr/>
        <p:txBody>
          <a:bodyPr/>
          <a:lstStyle/>
          <a:p>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2DC46DD-F88D-48BD-91A1-8675D8F8656E}"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295467" y="1269999"/>
            <a:ext cx="9984532" cy="723600"/>
          </a:xfrm>
        </p:spPr>
        <p:txBody>
          <a:body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912000" y="2277304"/>
            <a:ext cx="10368000" cy="3888000"/>
          </a:xfrm>
        </p:spPr>
        <p:txBody>
          <a:bodyPr/>
          <a:lstStyle>
            <a:lvl1pPr marL="285750" indent="-285750">
              <a:buFont typeface="Arial" pitchFamily="34" charset="0"/>
              <a:buChar char="•"/>
              <a:defRPr sz="2400"/>
            </a:lvl1pPr>
            <a:lvl2pPr marL="742950" indent="-285750">
              <a:buFont typeface="Arial" pitchFamily="34" charset="0"/>
              <a:buChar char="•"/>
              <a:defRPr sz="2000"/>
            </a:lvl2pPr>
            <a:lvl3pPr marL="1200150" indent="-285750">
              <a:buFont typeface="Arial" pitchFamily="34" charset="0"/>
              <a:buChar char="•"/>
              <a:defRPr sz="1800"/>
            </a:lvl3pPr>
            <a:lvl4pPr marL="1657350" indent="-285750">
              <a:buFont typeface="Arial" pitchFamily="34" charset="0"/>
              <a:buChar char="•"/>
              <a:defRPr sz="1800"/>
            </a:lvl4pPr>
            <a:lvl5pPr marL="2114550" indent="-285750">
              <a:buFont typeface="Arial" pitchFamily="34" charset="0"/>
              <a:buChar char="•"/>
              <a:defRPr sz="1800"/>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DC46DD-F88D-48BD-91A1-8675D8F8656E}"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1851" y="1709739"/>
            <a:ext cx="10515600" cy="2852737"/>
          </a:xfrm>
        </p:spPr>
        <p:txBody>
          <a:bodyPr anchor="b"/>
          <a:lstStyle>
            <a:lvl1pPr>
              <a:defRPr sz="6000"/>
            </a:lvl1pPr>
          </a:lstStyle>
          <a:p>
            <a:r>
              <a:rPr lang="zh-CN" altLang="en-US" dirty="0" smtClean="0"/>
              <a:t>单击此处编辑标题</a:t>
            </a:r>
            <a:endParaRPr lang="zh-CN" altLang="en-US" dirty="0"/>
          </a:p>
        </p:txBody>
      </p:sp>
      <p:sp>
        <p:nvSpPr>
          <p:cNvPr id="3" name="文本占位符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dirty="0" smtClean="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DC46DD-F88D-48BD-91A1-8675D8F8656E}"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2112602" y="2599505"/>
            <a:ext cx="4307349" cy="3236400"/>
          </a:xfrm>
        </p:spPr>
        <p:txBody>
          <a:bodyPr/>
          <a:lstStyle>
            <a:lvl1pPr marL="342900" indent="-342900">
              <a:buFont typeface="Arial" pitchFamily="34" charset="0"/>
              <a:buChar char="•"/>
              <a:defRPr>
                <a:solidFill>
                  <a:schemeClr val="tx1"/>
                </a:solidFill>
                <a:latin typeface="+mn-ea"/>
                <a:ea typeface="+mn-ea"/>
              </a:defRPr>
            </a:lvl1pPr>
            <a:lvl2pPr marL="800100" indent="-342900">
              <a:buFont typeface="Arial" pitchFamily="34" charset="0"/>
              <a:buChar char="•"/>
              <a:defRPr>
                <a:solidFill>
                  <a:schemeClr val="tx1"/>
                </a:solidFill>
                <a:latin typeface="+mn-ea"/>
                <a:ea typeface="+mn-ea"/>
              </a:defRPr>
            </a:lvl2pPr>
            <a:lvl3pPr marL="1200150" indent="-285750">
              <a:buFont typeface="Arial" pitchFamily="34" charset="0"/>
              <a:buChar char="•"/>
              <a:defRPr>
                <a:solidFill>
                  <a:schemeClr val="tx1"/>
                </a:solidFill>
                <a:latin typeface="+mn-ea"/>
                <a:ea typeface="+mn-ea"/>
              </a:defRPr>
            </a:lvl3pPr>
            <a:lvl4pPr marL="1657350" indent="-285750">
              <a:buFont typeface="Arial" pitchFamily="34" charset="0"/>
              <a:buChar char="•"/>
              <a:defRPr>
                <a:solidFill>
                  <a:schemeClr val="tx1"/>
                </a:solidFill>
                <a:latin typeface="+mn-ea"/>
                <a:ea typeface="+mn-ea"/>
              </a:defRPr>
            </a:lvl4pPr>
            <a:lvl5pPr marL="2114550" indent="-285750">
              <a:buFont typeface="Arial" pitchFamily="34" charset="0"/>
              <a:buChar char="•"/>
              <a:defRPr>
                <a:solidFill>
                  <a:schemeClr val="tx1"/>
                </a:solidFill>
                <a:latin typeface="+mn-ea"/>
                <a:ea typeface="+mn-ea"/>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内容占位符 3"/>
          <p:cNvSpPr>
            <a:spLocks noGrp="1"/>
          </p:cNvSpPr>
          <p:nvPr>
            <p:ph sz="half" idx="2"/>
          </p:nvPr>
        </p:nvSpPr>
        <p:spPr>
          <a:xfrm>
            <a:off x="6672345" y="2599505"/>
            <a:ext cx="4307349" cy="3236400"/>
          </a:xfrm>
        </p:spPr>
        <p:txBody>
          <a:bodyPr/>
          <a:lstStyle>
            <a:lvl1pPr marL="342900" indent="-342900">
              <a:buFont typeface="Arial" pitchFamily="34" charset="0"/>
              <a:buChar char="•"/>
              <a:defRPr>
                <a:solidFill>
                  <a:schemeClr val="tx1"/>
                </a:solidFill>
                <a:latin typeface="+mn-ea"/>
                <a:ea typeface="+mn-ea"/>
              </a:defRPr>
            </a:lvl1pPr>
            <a:lvl2pPr marL="800100" indent="-342900">
              <a:buFont typeface="Arial" pitchFamily="34" charset="0"/>
              <a:buChar char="•"/>
              <a:defRPr>
                <a:solidFill>
                  <a:schemeClr val="tx1"/>
                </a:solidFill>
                <a:latin typeface="+mn-ea"/>
                <a:ea typeface="+mn-ea"/>
              </a:defRPr>
            </a:lvl2pPr>
            <a:lvl3pPr marL="1200150" indent="-285750">
              <a:buFont typeface="Arial" pitchFamily="34" charset="0"/>
              <a:buChar char="•"/>
              <a:defRPr>
                <a:solidFill>
                  <a:schemeClr val="tx1"/>
                </a:solidFill>
                <a:latin typeface="+mn-ea"/>
                <a:ea typeface="+mn-ea"/>
              </a:defRPr>
            </a:lvl3pPr>
            <a:lvl4pPr marL="1657350" indent="-285750">
              <a:buFont typeface="Arial" pitchFamily="34" charset="0"/>
              <a:buChar char="•"/>
              <a:defRPr>
                <a:solidFill>
                  <a:schemeClr val="tx1"/>
                </a:solidFill>
                <a:latin typeface="+mn-ea"/>
                <a:ea typeface="+mn-ea"/>
              </a:defRPr>
            </a:lvl4pPr>
            <a:lvl5pPr marL="2114550" indent="-285750">
              <a:buFont typeface="Arial" pitchFamily="34" charset="0"/>
              <a:buChar char="•"/>
              <a:defRPr>
                <a:solidFill>
                  <a:schemeClr val="tx1"/>
                </a:solidFill>
                <a:latin typeface="+mn-ea"/>
                <a:ea typeface="+mn-ea"/>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grpSp>
        <p:nvGrpSpPr>
          <p:cNvPr id="9" name="Group 3" descr="#wm#_43_21_*Z"/>
          <p:cNvGrpSpPr/>
          <p:nvPr/>
        </p:nvGrpSpPr>
        <p:grpSpPr bwMode="auto">
          <a:xfrm>
            <a:off x="1200153" y="977901"/>
            <a:ext cx="1655488" cy="1152525"/>
            <a:chOff x="0" y="0"/>
            <a:chExt cx="2436" cy="1814"/>
          </a:xfrm>
        </p:grpSpPr>
        <p:sp>
          <p:nvSpPr>
            <p:cNvPr id="10" name="Rectangle 4" descr="#wm#_43_21_*Z"/>
            <p:cNvSpPr>
              <a:spLocks noChangeArrowheads="1"/>
            </p:cNvSpPr>
            <p:nvPr/>
          </p:nvSpPr>
          <p:spPr bwMode="auto">
            <a:xfrm>
              <a:off x="0" y="0"/>
              <a:ext cx="1814" cy="1814"/>
            </a:xfrm>
            <a:prstGeom prst="rect">
              <a:avLst/>
            </a:prstGeom>
            <a:noFill/>
            <a:ln w="6350" cap="flat" cmpd="sng">
              <a:solidFill>
                <a:srgbClr val="0E9651"/>
              </a:solidFill>
              <a:miter lim="800000"/>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p>
              <a:r>
                <a:rPr lang="en-US" altLang="zh-CN" sz="4000">
                  <a:solidFill>
                    <a:srgbClr val="0E9651"/>
                  </a:solidFill>
                </a:rPr>
                <a:t> </a:t>
              </a:r>
            </a:p>
          </p:txBody>
        </p:sp>
        <p:sp>
          <p:nvSpPr>
            <p:cNvPr id="11" name="Rectangle 5" descr="#wm#_43_21_*Z"/>
            <p:cNvSpPr>
              <a:spLocks noChangeArrowheads="1"/>
            </p:cNvSpPr>
            <p:nvPr/>
          </p:nvSpPr>
          <p:spPr bwMode="auto">
            <a:xfrm>
              <a:off x="1304" y="340"/>
              <a:ext cx="1133" cy="1133"/>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p>
              <a:endParaRPr lang="zh-CN" altLang="en-US" sz="2800">
                <a:solidFill>
                  <a:srgbClr val="0E9651"/>
                </a:solidFill>
              </a:endParaRPr>
            </a:p>
          </p:txBody>
        </p:sp>
      </p:grpSp>
      <p:sp>
        <p:nvSpPr>
          <p:cNvPr id="2" name="日期占位符 1"/>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DC46DD-F88D-48BD-91A1-8675D8F8656E}" type="slidenum">
              <a:rPr lang="zh-CN" altLang="en-US" smtClean="0"/>
              <a:t>‹#›</a:t>
            </a:fld>
            <a:endParaRPr lang="zh-CN" altLang="en-US"/>
          </a:p>
        </p:txBody>
      </p:sp>
      <p:sp>
        <p:nvSpPr>
          <p:cNvPr id="7" name="标题 6"/>
          <p:cNvSpPr>
            <a:spLocks noGrp="1"/>
          </p:cNvSpPr>
          <p:nvPr>
            <p:ph type="title"/>
          </p:nvPr>
        </p:nvSpPr>
        <p:spPr>
          <a:xfrm>
            <a:off x="1631504" y="1196752"/>
            <a:ext cx="10081683" cy="720725"/>
          </a:xfrm>
        </p:spPr>
        <p:txBody>
          <a:body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295467" y="908720"/>
            <a:ext cx="10060451" cy="781968"/>
          </a:xfrm>
        </p:spPr>
        <p:txBody>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840318" y="1681163"/>
            <a:ext cx="5158316"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p>
        </p:txBody>
      </p:sp>
      <p:sp>
        <p:nvSpPr>
          <p:cNvPr id="4" name="内容占位符 3"/>
          <p:cNvSpPr>
            <a:spLocks noGrp="1"/>
          </p:cNvSpPr>
          <p:nvPr>
            <p:ph sz="half" idx="2"/>
          </p:nvPr>
        </p:nvSpPr>
        <p:spPr>
          <a:xfrm>
            <a:off x="840318" y="2505075"/>
            <a:ext cx="5158316" cy="3684588"/>
          </a:xfrm>
        </p:spPr>
        <p:txBody>
          <a:bodyPr>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6172200" y="1681163"/>
            <a:ext cx="5183717"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p>
        </p:txBody>
      </p:sp>
      <p:sp>
        <p:nvSpPr>
          <p:cNvPr id="6" name="内容占位符 5"/>
          <p:cNvSpPr>
            <a:spLocks noGrp="1"/>
          </p:cNvSpPr>
          <p:nvPr>
            <p:ph sz="quarter" idx="4"/>
          </p:nvPr>
        </p:nvSpPr>
        <p:spPr>
          <a:xfrm>
            <a:off x="6172200" y="2505075"/>
            <a:ext cx="5183717" cy="3684588"/>
          </a:xfrm>
        </p:spPr>
        <p:txBody>
          <a:bodyPr>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7" name="日期占位符 6"/>
          <p:cNvSpPr>
            <a:spLocks noGrp="1"/>
          </p:cNvSpPr>
          <p:nvPr>
            <p:ph type="dt" sz="half" idx="10"/>
          </p:nvPr>
        </p:nvSpPr>
        <p:spPr/>
        <p:txBody>
          <a:bodyPr/>
          <a:lstStyle/>
          <a:p>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2DC46DD-F88D-48BD-91A1-8675D8F8656E}"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583265" y="2636912"/>
            <a:ext cx="8880000" cy="1004512"/>
          </a:xfrm>
        </p:spPr>
        <p:txBody>
          <a:bodyPr>
            <a:normAutofit/>
          </a:bodyPr>
          <a:lstStyle>
            <a:lvl1pPr algn="ctr">
              <a:defRPr sz="4400">
                <a:latin typeface="+mj-lt"/>
              </a:defRPr>
            </a:lvl1pPr>
          </a:lstStyle>
          <a:p>
            <a:r>
              <a:rPr lang="zh-CN" altLang="en-US" dirty="0" smtClean="0"/>
              <a:t>编辑标题</a:t>
            </a:r>
            <a:endParaRPr lang="zh-CN" altLang="en-US" dirty="0"/>
          </a:p>
        </p:txBody>
      </p:sp>
      <p:sp>
        <p:nvSpPr>
          <p:cNvPr id="10" name="日期占位符 9"/>
          <p:cNvSpPr>
            <a:spLocks noGrp="1"/>
          </p:cNvSpPr>
          <p:nvPr>
            <p:ph type="dt" sz="half" idx="10"/>
          </p:nvPr>
        </p:nvSpPr>
        <p:spPr/>
        <p:txBody>
          <a:bodyPr/>
          <a:lstStyle/>
          <a:p>
            <a:endParaRPr lang="zh-CN" altLang="en-US"/>
          </a:p>
        </p:txBody>
      </p:sp>
      <p:sp>
        <p:nvSpPr>
          <p:cNvPr id="11" name="页脚占位符 10"/>
          <p:cNvSpPr>
            <a:spLocks noGrp="1"/>
          </p:cNvSpPr>
          <p:nvPr>
            <p:ph type="ftr" sz="quarter" idx="11"/>
          </p:nvPr>
        </p:nvSpPr>
        <p:spPr/>
        <p:txBody>
          <a:bodyPr/>
          <a:lstStyle/>
          <a:p>
            <a:endParaRPr lang="zh-CN" altLang="en-US"/>
          </a:p>
        </p:txBody>
      </p:sp>
      <p:sp>
        <p:nvSpPr>
          <p:cNvPr id="12" name="灯片编号占位符 11"/>
          <p:cNvSpPr>
            <a:spLocks noGrp="1"/>
          </p:cNvSpPr>
          <p:nvPr>
            <p:ph type="sldNum" sz="quarter" idx="12"/>
          </p:nvPr>
        </p:nvSpPr>
        <p:spPr/>
        <p:txBody>
          <a:bodyPr/>
          <a:lstStyle/>
          <a:p>
            <a:fld id="{42DC46DD-F88D-48BD-91A1-8675D8F8656E}" type="slidenum">
              <a:rPr lang="zh-CN" altLang="en-US" smtClean="0"/>
              <a:t>‹#›</a:t>
            </a:fld>
            <a:endParaRPr lang="zh-CN" altLang="en-US"/>
          </a:p>
        </p:txBody>
      </p:sp>
      <p:grpSp>
        <p:nvGrpSpPr>
          <p:cNvPr id="13" name="Group 4"/>
          <p:cNvGrpSpPr/>
          <p:nvPr>
            <p:custDataLst>
              <p:tags r:id="rId1"/>
            </p:custDataLst>
          </p:nvPr>
        </p:nvGrpSpPr>
        <p:grpSpPr bwMode="auto">
          <a:xfrm>
            <a:off x="7546959" y="3429000"/>
            <a:ext cx="4669721" cy="3400797"/>
            <a:chOff x="0" y="0"/>
            <a:chExt cx="5942" cy="4337"/>
          </a:xfrm>
        </p:grpSpPr>
        <p:sp>
          <p:nvSpPr>
            <p:cNvPr id="14" name="AutoShape 5" descr="#wm#_43_31_*Z"/>
            <p:cNvSpPr>
              <a:spLocks noChangeArrowheads="1"/>
            </p:cNvSpPr>
            <p:nvPr>
              <p:custDataLst>
                <p:tags r:id="rId2"/>
              </p:custDataLst>
            </p:nvPr>
          </p:nvSpPr>
          <p:spPr bwMode="auto">
            <a:xfrm rot="16200000">
              <a:off x="3884" y="659"/>
              <a:ext cx="2718" cy="1359"/>
            </a:xfrm>
            <a:prstGeom prst="triangle">
              <a:avLst>
                <a:gd name="adj" fmla="val 50000"/>
              </a:avLst>
            </a:prstGeom>
            <a:solidFill>
              <a:srgbClr val="94DE94"/>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endParaRPr lang="zh-CN" altLang="en-US"/>
            </a:p>
          </p:txBody>
        </p:sp>
        <p:sp>
          <p:nvSpPr>
            <p:cNvPr id="15" name="AutoShape 6" descr="#wm#_43_31_*Z"/>
            <p:cNvSpPr>
              <a:spLocks noChangeArrowheads="1"/>
            </p:cNvSpPr>
            <p:nvPr>
              <p:custDataLst>
                <p:tags r:id="rId3"/>
              </p:custDataLst>
            </p:nvPr>
          </p:nvSpPr>
          <p:spPr bwMode="auto">
            <a:xfrm rot="10800000">
              <a:off x="0" y="2977"/>
              <a:ext cx="2719" cy="1360"/>
            </a:xfrm>
            <a:prstGeom prst="triangle">
              <a:avLst>
                <a:gd name="adj" fmla="val 50000"/>
              </a:avLst>
            </a:prstGeom>
            <a:solidFill>
              <a:srgbClr val="8EE5C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endParaRPr lang="zh-CN" altLang="en-US"/>
            </a:p>
          </p:txBody>
        </p:sp>
        <p:sp>
          <p:nvSpPr>
            <p:cNvPr id="16" name="AutoShape 7" descr="#wm#_43_31_*Z"/>
            <p:cNvSpPr>
              <a:spLocks noChangeArrowheads="1"/>
            </p:cNvSpPr>
            <p:nvPr>
              <p:custDataLst>
                <p:tags r:id="rId4"/>
              </p:custDataLst>
            </p:nvPr>
          </p:nvSpPr>
          <p:spPr bwMode="auto">
            <a:xfrm rot="10800000">
              <a:off x="1564" y="1485"/>
              <a:ext cx="2719" cy="1360"/>
            </a:xfrm>
            <a:prstGeom prst="triangle">
              <a:avLst>
                <a:gd name="adj" fmla="val 50000"/>
              </a:avLst>
            </a:prstGeom>
            <a:solidFill>
              <a:srgbClr val="94DE94"/>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endParaRPr lang="zh-CN" altLang="en-US"/>
            </a:p>
          </p:txBody>
        </p:sp>
        <p:sp>
          <p:nvSpPr>
            <p:cNvPr id="17" name="AutoShape 8" descr="#wm#_43_31_*Z"/>
            <p:cNvSpPr>
              <a:spLocks noChangeArrowheads="1"/>
            </p:cNvSpPr>
            <p:nvPr>
              <p:custDataLst>
                <p:tags r:id="rId5"/>
              </p:custDataLst>
            </p:nvPr>
          </p:nvSpPr>
          <p:spPr bwMode="auto">
            <a:xfrm>
              <a:off x="1566" y="2977"/>
              <a:ext cx="2719" cy="1360"/>
            </a:xfrm>
            <a:prstGeom prst="triangle">
              <a:avLst>
                <a:gd name="adj" fmla="val 50000"/>
              </a:avLst>
            </a:prstGeom>
            <a:solidFill>
              <a:srgbClr val="94DE94"/>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endParaRPr lang="zh-CN" altLang="en-US"/>
            </a:p>
          </p:txBody>
        </p:sp>
        <p:sp>
          <p:nvSpPr>
            <p:cNvPr id="18" name="AutoShape 9" descr="#wm#_43_31_*Z"/>
            <p:cNvSpPr>
              <a:spLocks noChangeArrowheads="1"/>
            </p:cNvSpPr>
            <p:nvPr>
              <p:custDataLst>
                <p:tags r:id="rId6"/>
              </p:custDataLst>
            </p:nvPr>
          </p:nvSpPr>
          <p:spPr bwMode="auto">
            <a:xfrm>
              <a:off x="3166" y="1482"/>
              <a:ext cx="2718" cy="1360"/>
            </a:xfrm>
            <a:prstGeom prst="triangle">
              <a:avLst>
                <a:gd name="adj" fmla="val 50000"/>
              </a:avLst>
            </a:prstGeom>
            <a:solidFill>
              <a:srgbClr val="8EE5C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endParaRPr lang="zh-CN" altLang="en-US"/>
            </a:p>
          </p:txBody>
        </p:sp>
        <p:sp>
          <p:nvSpPr>
            <p:cNvPr id="19" name="AutoShape 10" descr="#wm#_43_31_*Z"/>
            <p:cNvSpPr>
              <a:spLocks noChangeArrowheads="1"/>
            </p:cNvSpPr>
            <p:nvPr>
              <p:custDataLst>
                <p:tags r:id="rId7"/>
              </p:custDataLst>
            </p:nvPr>
          </p:nvSpPr>
          <p:spPr bwMode="auto">
            <a:xfrm rot="10800000">
              <a:off x="3166" y="2977"/>
              <a:ext cx="2719" cy="1360"/>
            </a:xfrm>
            <a:prstGeom prst="triangle">
              <a:avLst>
                <a:gd name="adj" fmla="val 50000"/>
              </a:avLst>
            </a:prstGeom>
            <a:solidFill>
              <a:srgbClr val="EBF09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endParaRPr lang="zh-CN" altLang="en-US"/>
            </a:p>
          </p:txBody>
        </p:sp>
      </p:gr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2DC46DD-F88D-48BD-91A1-8675D8F8656E}"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760661" y="2662480"/>
            <a:ext cx="6038400" cy="328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7056107" y="2673856"/>
            <a:ext cx="3844800" cy="3312000"/>
          </a:xfrm>
        </p:spPr>
        <p:txBody>
          <a:bodyPr/>
          <a:lstStyle>
            <a:lvl1pPr marL="0" indent="0">
              <a:buNone/>
              <a:defRPr sz="2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smtClean="0"/>
              <a:t>单击此处编辑母版文本样式</a:t>
            </a:r>
          </a:p>
        </p:txBody>
      </p:sp>
      <p:grpSp>
        <p:nvGrpSpPr>
          <p:cNvPr id="8" name="Group 3" descr="#wm#_43_21_*Z"/>
          <p:cNvGrpSpPr/>
          <p:nvPr/>
        </p:nvGrpSpPr>
        <p:grpSpPr bwMode="auto">
          <a:xfrm>
            <a:off x="1271464" y="977901"/>
            <a:ext cx="1702289" cy="1152525"/>
            <a:chOff x="0" y="0"/>
            <a:chExt cx="2436" cy="1814"/>
          </a:xfrm>
        </p:grpSpPr>
        <p:sp>
          <p:nvSpPr>
            <p:cNvPr id="9" name="Rectangle 4" descr="#wm#_43_21_*Z"/>
            <p:cNvSpPr>
              <a:spLocks noChangeArrowheads="1"/>
            </p:cNvSpPr>
            <p:nvPr/>
          </p:nvSpPr>
          <p:spPr bwMode="auto">
            <a:xfrm>
              <a:off x="0" y="0"/>
              <a:ext cx="1814" cy="1814"/>
            </a:xfrm>
            <a:prstGeom prst="rect">
              <a:avLst/>
            </a:prstGeom>
            <a:noFill/>
            <a:ln w="6350" cap="flat" cmpd="sng">
              <a:solidFill>
                <a:srgbClr val="0E9651"/>
              </a:solidFill>
              <a:miter lim="800000"/>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p>
              <a:r>
                <a:rPr lang="en-US" altLang="zh-CN" sz="4000">
                  <a:solidFill>
                    <a:srgbClr val="0E9651"/>
                  </a:solidFill>
                </a:rPr>
                <a:t> </a:t>
              </a:r>
            </a:p>
          </p:txBody>
        </p:sp>
        <p:sp>
          <p:nvSpPr>
            <p:cNvPr id="10" name="Rectangle 5" descr="#wm#_43_21_*Z"/>
            <p:cNvSpPr>
              <a:spLocks noChangeArrowheads="1"/>
            </p:cNvSpPr>
            <p:nvPr/>
          </p:nvSpPr>
          <p:spPr bwMode="auto">
            <a:xfrm>
              <a:off x="1304" y="340"/>
              <a:ext cx="1133" cy="1133"/>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p>
              <a:endParaRPr lang="zh-CN" altLang="en-US" sz="2800">
                <a:solidFill>
                  <a:srgbClr val="0E9651"/>
                </a:solidFill>
              </a:endParaRPr>
            </a:p>
          </p:txBody>
        </p:sp>
      </p:grpSp>
      <p:sp>
        <p:nvSpPr>
          <p:cNvPr id="2" name="标题 1"/>
          <p:cNvSpPr>
            <a:spLocks noGrp="1"/>
          </p:cNvSpPr>
          <p:nvPr>
            <p:ph type="title" hasCustomPrompt="1"/>
          </p:nvPr>
        </p:nvSpPr>
        <p:spPr>
          <a:xfrm>
            <a:off x="2261269" y="1193232"/>
            <a:ext cx="8059200" cy="723600"/>
          </a:xfrm>
        </p:spPr>
        <p:txBody>
          <a:bodyPr anchor="b"/>
          <a:lstStyle>
            <a:lvl1pPr>
              <a:defRPr sz="4000"/>
            </a:lvl1pPr>
          </a:lstStyle>
          <a:p>
            <a:r>
              <a:rPr lang="zh-CN" altLang="en-US" dirty="0" smtClean="0"/>
              <a:t>编辑标题</a:t>
            </a:r>
            <a:endParaRPr lang="zh-CN" altLang="en-US" dirty="0"/>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DC46DD-F88D-48BD-91A1-8675D8F8656E}"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044517" y="1270001"/>
            <a:ext cx="2743200" cy="5389563"/>
          </a:xfrm>
        </p:spPr>
        <p:txBody>
          <a:bodyPr vert="eaVert"/>
          <a:lstStyle/>
          <a:p>
            <a:r>
              <a:rPr lang="zh-CN" altLang="en-US" dirty="0" smtClean="0"/>
              <a:t>单击此处编辑母版标题样式</a:t>
            </a:r>
            <a:endParaRPr lang="zh-CN" altLang="en-US" dirty="0"/>
          </a:p>
        </p:txBody>
      </p:sp>
      <p:sp>
        <p:nvSpPr>
          <p:cNvPr id="3" name="竖排文字占位符 2"/>
          <p:cNvSpPr>
            <a:spLocks noGrp="1"/>
          </p:cNvSpPr>
          <p:nvPr>
            <p:ph type="body" orient="vert" idx="1"/>
          </p:nvPr>
        </p:nvSpPr>
        <p:spPr>
          <a:xfrm>
            <a:off x="814917" y="1270001"/>
            <a:ext cx="8026400" cy="5389563"/>
          </a:xfrm>
        </p:spPr>
        <p:txBody>
          <a:bodyPr vert="eaVert"/>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7" name="日期占位符 6"/>
          <p:cNvSpPr>
            <a:spLocks noGrp="1"/>
          </p:cNvSpPr>
          <p:nvPr>
            <p:ph type="dt" sz="half" idx="10"/>
          </p:nvPr>
        </p:nvSpPr>
        <p:spPr>
          <a:xfrm>
            <a:off x="609600" y="6554100"/>
            <a:ext cx="2844800" cy="259277"/>
          </a:xfrm>
        </p:spPr>
        <p:txBody>
          <a:bodyPr/>
          <a:lstStyle/>
          <a:p>
            <a:endParaRPr lang="zh-CN" altLang="en-US"/>
          </a:p>
        </p:txBody>
      </p:sp>
      <p:sp>
        <p:nvSpPr>
          <p:cNvPr id="8" name="页脚占位符 7"/>
          <p:cNvSpPr>
            <a:spLocks noGrp="1"/>
          </p:cNvSpPr>
          <p:nvPr>
            <p:ph type="ftr" sz="quarter" idx="11"/>
          </p:nvPr>
        </p:nvSpPr>
        <p:spPr>
          <a:xfrm>
            <a:off x="4165600" y="6554100"/>
            <a:ext cx="3860800" cy="259277"/>
          </a:xfrm>
        </p:spPr>
        <p:txBody>
          <a:bodyPr/>
          <a:lstStyle/>
          <a:p>
            <a:endParaRPr lang="zh-CN" altLang="en-US"/>
          </a:p>
        </p:txBody>
      </p:sp>
      <p:sp>
        <p:nvSpPr>
          <p:cNvPr id="9" name="灯片编号占位符 8"/>
          <p:cNvSpPr>
            <a:spLocks noGrp="1"/>
          </p:cNvSpPr>
          <p:nvPr>
            <p:ph type="sldNum" sz="quarter" idx="12"/>
          </p:nvPr>
        </p:nvSpPr>
        <p:spPr>
          <a:xfrm>
            <a:off x="8737600" y="6554100"/>
            <a:ext cx="2844800" cy="259277"/>
          </a:xfrm>
        </p:spPr>
        <p:txBody>
          <a:bodyPr/>
          <a:lstStyle/>
          <a:p>
            <a:fld id="{42DC46DD-F88D-48BD-91A1-8675D8F8656E}"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2DC46DD-F88D-48BD-91A1-8675D8F8656E}" type="slidenum">
              <a:rPr lang="zh-CN" altLang="en-US" smtClean="0"/>
              <a:t>‹#›</a:t>
            </a:fld>
            <a:endParaRPr lang="zh-CN" altLang="en-US"/>
          </a:p>
        </p:txBody>
      </p:sp>
      <p:sp>
        <p:nvSpPr>
          <p:cNvPr id="6" name="内容占位符 6"/>
          <p:cNvSpPr>
            <a:spLocks noGrp="1"/>
          </p:cNvSpPr>
          <p:nvPr>
            <p:ph sz="quarter" idx="13"/>
          </p:nvPr>
        </p:nvSpPr>
        <p:spPr>
          <a:xfrm>
            <a:off x="911424" y="1268760"/>
            <a:ext cx="10886876" cy="4719290"/>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12" name="组合 11"/>
          <p:cNvGrpSpPr/>
          <p:nvPr/>
        </p:nvGrpSpPr>
        <p:grpSpPr>
          <a:xfrm>
            <a:off x="395288" y="3573463"/>
            <a:ext cx="2160587" cy="2592387"/>
            <a:chOff x="0" y="0"/>
            <a:chExt cx="3402" cy="4082"/>
          </a:xfrm>
        </p:grpSpPr>
        <p:sp>
          <p:nvSpPr>
            <p:cNvPr id="13" name="矩形 12"/>
            <p:cNvSpPr/>
            <p:nvPr/>
          </p:nvSpPr>
          <p:spPr>
            <a:xfrm rot="720000">
              <a:off x="567" y="1247"/>
              <a:ext cx="680" cy="680"/>
            </a:xfrm>
            <a:prstGeom prst="rect">
              <a:avLst/>
            </a:prstGeom>
            <a:solidFill>
              <a:srgbClr val="5CA7BA">
                <a:alpha val="100000"/>
              </a:srgbClr>
            </a:solidFill>
            <a:ln w="9525">
              <a:noFill/>
              <a:miter/>
            </a:ln>
          </p:spPr>
          <p:txBody>
            <a:bodyPr/>
            <a:lstStyle/>
            <a:p>
              <a:endParaRPr lang="zh-CN" altLang="en-US"/>
            </a:p>
          </p:txBody>
        </p:sp>
        <p:sp>
          <p:nvSpPr>
            <p:cNvPr id="14" name="矩形 13"/>
            <p:cNvSpPr/>
            <p:nvPr/>
          </p:nvSpPr>
          <p:spPr>
            <a:xfrm rot="1380000">
              <a:off x="2155" y="2382"/>
              <a:ext cx="737" cy="735"/>
            </a:xfrm>
            <a:prstGeom prst="rect">
              <a:avLst/>
            </a:prstGeom>
            <a:solidFill>
              <a:srgbClr val="AFD7ED">
                <a:alpha val="100000"/>
              </a:srgbClr>
            </a:solidFill>
            <a:ln w="9525">
              <a:noFill/>
              <a:miter/>
            </a:ln>
          </p:spPr>
          <p:txBody>
            <a:bodyPr/>
            <a:lstStyle/>
            <a:p>
              <a:endParaRPr lang="zh-CN" altLang="en-US"/>
            </a:p>
          </p:txBody>
        </p:sp>
        <p:sp>
          <p:nvSpPr>
            <p:cNvPr id="15" name="矩形 14"/>
            <p:cNvSpPr/>
            <p:nvPr/>
          </p:nvSpPr>
          <p:spPr>
            <a:xfrm rot="4680000">
              <a:off x="3062" y="3627"/>
              <a:ext cx="340" cy="340"/>
            </a:xfrm>
            <a:prstGeom prst="rect">
              <a:avLst/>
            </a:prstGeom>
            <a:solidFill>
              <a:srgbClr val="93E0FF">
                <a:alpha val="100000"/>
              </a:srgbClr>
            </a:solidFill>
            <a:ln w="9525">
              <a:noFill/>
              <a:miter/>
            </a:ln>
          </p:spPr>
          <p:txBody>
            <a:bodyPr/>
            <a:lstStyle/>
            <a:p>
              <a:endParaRPr lang="zh-CN" altLang="en-US"/>
            </a:p>
          </p:txBody>
        </p:sp>
        <p:sp>
          <p:nvSpPr>
            <p:cNvPr id="16" name="矩形 15"/>
            <p:cNvSpPr/>
            <p:nvPr/>
          </p:nvSpPr>
          <p:spPr>
            <a:xfrm rot="3480000">
              <a:off x="342" y="3062"/>
              <a:ext cx="1020" cy="1020"/>
            </a:xfrm>
            <a:prstGeom prst="rect">
              <a:avLst/>
            </a:prstGeom>
            <a:solidFill>
              <a:srgbClr val="C7EDE9">
                <a:alpha val="100000"/>
              </a:srgbClr>
            </a:solidFill>
            <a:ln w="9525">
              <a:noFill/>
              <a:miter/>
            </a:ln>
          </p:spPr>
          <p:txBody>
            <a:bodyPr/>
            <a:lstStyle/>
            <a:p>
              <a:endParaRPr lang="zh-CN" altLang="en-US"/>
            </a:p>
          </p:txBody>
        </p:sp>
        <p:sp>
          <p:nvSpPr>
            <p:cNvPr id="17" name="矩形 16"/>
            <p:cNvSpPr/>
            <p:nvPr/>
          </p:nvSpPr>
          <p:spPr>
            <a:xfrm rot="5880000">
              <a:off x="0" y="0"/>
              <a:ext cx="272" cy="272"/>
            </a:xfrm>
            <a:prstGeom prst="rect">
              <a:avLst/>
            </a:prstGeom>
            <a:solidFill>
              <a:srgbClr val="93E0FF">
                <a:alpha val="100000"/>
              </a:srgbClr>
            </a:solidFill>
            <a:ln w="9525">
              <a:noFill/>
              <a:miter/>
            </a:ln>
          </p:spPr>
          <p:txBody>
            <a:bodyPr/>
            <a:lstStyle/>
            <a:p>
              <a:endParaRPr lang="zh-CN" altLang="en-US"/>
            </a:p>
          </p:txBody>
        </p:sp>
      </p:grpSp>
      <p:sp>
        <p:nvSpPr>
          <p:cNvPr id="2050" name="Rectangle 2"/>
          <p:cNvSpPr>
            <a:spLocks noGrp="1" noChangeArrowheads="1"/>
          </p:cNvSpPr>
          <p:nvPr>
            <p:ph type="ctrTitle"/>
          </p:nvPr>
        </p:nvSpPr>
        <p:spPr>
          <a:xfrm>
            <a:off x="2353733" y="1990725"/>
            <a:ext cx="9601200" cy="647700"/>
          </a:xfrm>
        </p:spPr>
        <p:txBody>
          <a:bodyPr lIns="90170" tIns="46990" rIns="90170" bIns="46990">
            <a:normAutofit/>
          </a:bodyPr>
          <a:lstStyle>
            <a:lvl1pPr algn="l">
              <a:buFont typeface="Arial" pitchFamily="34" charset="0"/>
              <a:buNone/>
              <a:defRPr b="1">
                <a:sym typeface="Arial" pitchFamily="34" charset="0"/>
              </a:defRPr>
            </a:lvl1pPr>
          </a:lstStyle>
          <a:p>
            <a:pPr lvl="0"/>
            <a:r>
              <a:rPr lang="zh-CN" altLang="zh-CN" noProof="0" dirty="0" smtClean="0">
                <a:sym typeface="Arial" pitchFamily="34" charset="0"/>
              </a:rPr>
              <a:t>单击此处编辑母版标题样式</a:t>
            </a:r>
          </a:p>
        </p:txBody>
      </p:sp>
      <p:sp>
        <p:nvSpPr>
          <p:cNvPr id="2051" name="Rectangle 3"/>
          <p:cNvSpPr>
            <a:spLocks noGrp="1" noChangeArrowheads="1"/>
          </p:cNvSpPr>
          <p:nvPr>
            <p:ph type="subTitle" idx="1"/>
          </p:nvPr>
        </p:nvSpPr>
        <p:spPr>
          <a:xfrm>
            <a:off x="2351617" y="2709863"/>
            <a:ext cx="9601200" cy="576262"/>
          </a:xfrm>
        </p:spPr>
        <p:txBody>
          <a:bodyPr>
            <a:normAutofit/>
          </a:bodyPr>
          <a:lstStyle>
            <a:lvl1pPr marL="0" indent="0">
              <a:buFontTx/>
              <a:buNone/>
              <a:defRPr/>
            </a:lvl1pPr>
          </a:lstStyle>
          <a:p>
            <a:pPr lvl="0"/>
            <a:r>
              <a:rPr lang="zh-CN" altLang="zh-CN" noProof="0" dirty="0" smtClean="0"/>
              <a:t>单击此处编辑母版副标题样式</a:t>
            </a:r>
          </a:p>
        </p:txBody>
      </p:sp>
      <p:sp>
        <p:nvSpPr>
          <p:cNvPr id="2052" name="Line 4"/>
          <p:cNvSpPr>
            <a:spLocks noChangeShapeType="1"/>
          </p:cNvSpPr>
          <p:nvPr/>
        </p:nvSpPr>
        <p:spPr bwMode="auto">
          <a:xfrm>
            <a:off x="2159000" y="2062164"/>
            <a:ext cx="2117" cy="1150937"/>
          </a:xfrm>
          <a:prstGeom prst="line">
            <a:avLst/>
          </a:prstGeom>
          <a:noFill/>
          <a:ln w="69850" cap="flat" cmpd="sng">
            <a:solidFill>
              <a:srgbClr val="FF425D"/>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2" name="日期占位符 1"/>
          <p:cNvSpPr>
            <a:spLocks noGrp="1"/>
          </p:cNvSpPr>
          <p:nvPr>
            <p:ph type="dt" sz="half" idx="10"/>
          </p:nvPr>
        </p:nvSpPr>
        <p:spPr/>
        <p:txBody>
          <a:bodyPr/>
          <a:lstStyle/>
          <a:p>
            <a:fld id="{DD7FE579-B3DF-42A1-B7CD-62EFD10FD0C1}" type="datetimeFigureOut">
              <a:rPr lang="zh-CN" altLang="en-US" smtClean="0"/>
              <a:t>2016/6/16</a:t>
            </a:fld>
            <a:endParaRPr lang="zh-CN" altLang="zh-CN"/>
          </a:p>
        </p:txBody>
      </p:sp>
      <p:sp>
        <p:nvSpPr>
          <p:cNvPr id="3" name="页脚占位符 2"/>
          <p:cNvSpPr>
            <a:spLocks noGrp="1"/>
          </p:cNvSpPr>
          <p:nvPr>
            <p:ph type="ftr" sz="quarter" idx="11"/>
          </p:nvPr>
        </p:nvSpPr>
        <p:spPr/>
        <p:txBody>
          <a:bodyPr/>
          <a:lstStyle/>
          <a:p>
            <a:endParaRPr lang="zh-CN" altLang="zh-CN"/>
          </a:p>
        </p:txBody>
      </p:sp>
      <p:sp>
        <p:nvSpPr>
          <p:cNvPr id="4" name="灯片编号占位符 3"/>
          <p:cNvSpPr>
            <a:spLocks noGrp="1"/>
          </p:cNvSpPr>
          <p:nvPr>
            <p:ph type="sldNum" sz="quarter" idx="12"/>
          </p:nvPr>
        </p:nvSpPr>
        <p:spPr/>
        <p:txBody>
          <a:bodyPr/>
          <a:lstStyle/>
          <a:p>
            <a:fld id="{584D9663-5B62-42D8-8388-27C3B13283E2}" type="slidenum">
              <a:rPr lang="zh-CN" altLang="zh-CN" smtClean="0"/>
              <a:t>‹#›</a:t>
            </a:fld>
            <a:endParaRPr lang="zh-CN" altLang="zh-CN"/>
          </a:p>
        </p:txBody>
      </p:sp>
      <p:grpSp>
        <p:nvGrpSpPr>
          <p:cNvPr id="8" name="组合 7"/>
          <p:cNvGrpSpPr/>
          <p:nvPr/>
        </p:nvGrpSpPr>
        <p:grpSpPr>
          <a:xfrm>
            <a:off x="395288" y="620713"/>
            <a:ext cx="1368425" cy="935037"/>
            <a:chOff x="0" y="0"/>
            <a:chExt cx="2155" cy="1471"/>
          </a:xfrm>
        </p:grpSpPr>
        <p:sp>
          <p:nvSpPr>
            <p:cNvPr id="9" name="矩形 8"/>
            <p:cNvSpPr/>
            <p:nvPr/>
          </p:nvSpPr>
          <p:spPr>
            <a:xfrm rot="4080000">
              <a:off x="901" y="1013"/>
              <a:ext cx="452" cy="453"/>
            </a:xfrm>
            <a:prstGeom prst="rect">
              <a:avLst/>
            </a:prstGeom>
            <a:solidFill>
              <a:srgbClr val="C7EDE9">
                <a:alpha val="100000"/>
              </a:srgbClr>
            </a:solidFill>
            <a:ln w="9525">
              <a:noFill/>
              <a:miter/>
            </a:ln>
          </p:spPr>
          <p:txBody>
            <a:bodyPr/>
            <a:lstStyle/>
            <a:p>
              <a:endParaRPr lang="zh-CN" altLang="en-US"/>
            </a:p>
          </p:txBody>
        </p:sp>
        <p:sp>
          <p:nvSpPr>
            <p:cNvPr id="10" name="矩形 9"/>
            <p:cNvSpPr/>
            <p:nvPr/>
          </p:nvSpPr>
          <p:spPr>
            <a:xfrm rot="900000">
              <a:off x="1587" y="0"/>
              <a:ext cx="568" cy="567"/>
            </a:xfrm>
            <a:prstGeom prst="rect">
              <a:avLst/>
            </a:prstGeom>
            <a:solidFill>
              <a:srgbClr val="AFD7ED">
                <a:alpha val="100000"/>
              </a:srgbClr>
            </a:solidFill>
            <a:ln w="9525">
              <a:noFill/>
              <a:miter/>
            </a:ln>
          </p:spPr>
          <p:txBody>
            <a:bodyPr/>
            <a:lstStyle/>
            <a:p>
              <a:endParaRPr lang="zh-CN" altLang="en-US"/>
            </a:p>
          </p:txBody>
        </p:sp>
        <p:sp>
          <p:nvSpPr>
            <p:cNvPr id="11" name="矩形 10"/>
            <p:cNvSpPr/>
            <p:nvPr/>
          </p:nvSpPr>
          <p:spPr>
            <a:xfrm rot="5280000">
              <a:off x="0" y="0"/>
              <a:ext cx="340" cy="340"/>
            </a:xfrm>
            <a:prstGeom prst="rect">
              <a:avLst/>
            </a:prstGeom>
            <a:solidFill>
              <a:srgbClr val="93E0FF">
                <a:alpha val="100000"/>
              </a:srgbClr>
            </a:solidFill>
            <a:ln w="9525">
              <a:noFill/>
              <a:miter/>
            </a:ln>
          </p:spPr>
          <p:txBody>
            <a:bodyPr/>
            <a:lstStyle/>
            <a:p>
              <a:endParaRPr lang="zh-CN" altLang="en-US"/>
            </a:p>
          </p:txBody>
        </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539076"/>
            <a:ext cx="10972800" cy="1061124"/>
          </a:xfrm>
        </p:spPr>
        <p:txBody>
          <a:body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609600" y="1796143"/>
            <a:ext cx="10972800" cy="4330021"/>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DD7FE579-B3DF-42A1-B7CD-62EFD10FD0C1}" type="datetimeFigureOut">
              <a:rPr lang="zh-CN" altLang="en-US" smtClean="0"/>
              <a:t>2016/6/16</a:t>
            </a:fld>
            <a:endParaRPr lang="zh-CN" altLang="zh-CN"/>
          </a:p>
        </p:txBody>
      </p:sp>
      <p:sp>
        <p:nvSpPr>
          <p:cNvPr id="5" name="页脚占位符 4"/>
          <p:cNvSpPr>
            <a:spLocks noGrp="1"/>
          </p:cNvSpPr>
          <p:nvPr>
            <p:ph type="ftr" sz="quarter" idx="11"/>
          </p:nvPr>
        </p:nvSpPr>
        <p:spPr/>
        <p:txBody>
          <a:bodyPr/>
          <a:lstStyle/>
          <a:p>
            <a:endParaRPr lang="zh-CN" altLang="zh-CN"/>
          </a:p>
        </p:txBody>
      </p:sp>
      <p:sp>
        <p:nvSpPr>
          <p:cNvPr id="6" name="灯片编号占位符 5"/>
          <p:cNvSpPr>
            <a:spLocks noGrp="1"/>
          </p:cNvSpPr>
          <p:nvPr>
            <p:ph type="sldNum" sz="quarter" idx="12"/>
          </p:nvPr>
        </p:nvSpPr>
        <p:spPr/>
        <p:txBody>
          <a:bodyPr/>
          <a:lstStyle/>
          <a:p>
            <a:fld id="{584D9663-5B62-42D8-8388-27C3B13283E2}" type="slidenum">
              <a:rPr lang="zh-CN" altLang="zh-CN" smtClean="0"/>
              <a:t>‹#›</a:t>
            </a:fld>
            <a:endParaRPr lang="zh-CN" altLang="zh-CN"/>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119892" y="2794072"/>
            <a:ext cx="7462507" cy="648000"/>
          </a:xfrm>
        </p:spPr>
        <p:txBody>
          <a:bodyPr anchor="b"/>
          <a:lstStyle>
            <a:lvl1pPr algn="l">
              <a:defRPr sz="3600"/>
            </a:lvl1pPr>
          </a:lstStyle>
          <a:p>
            <a:r>
              <a:rPr lang="zh-CN" altLang="en-US" dirty="0" smtClean="0"/>
              <a:t>编辑标题</a:t>
            </a:r>
            <a:endParaRPr lang="zh-CN" altLang="en-US" dirty="0"/>
          </a:p>
        </p:txBody>
      </p:sp>
      <p:sp>
        <p:nvSpPr>
          <p:cNvPr id="3" name="文本占位符 2"/>
          <p:cNvSpPr>
            <a:spLocks noGrp="1"/>
          </p:cNvSpPr>
          <p:nvPr>
            <p:ph type="body" idx="1"/>
          </p:nvPr>
        </p:nvSpPr>
        <p:spPr>
          <a:xfrm>
            <a:off x="4119892" y="3442072"/>
            <a:ext cx="7462507" cy="24444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dirty="0" smtClean="0"/>
              <a:t>单击此处编辑母版文本样式</a:t>
            </a:r>
          </a:p>
        </p:txBody>
      </p:sp>
      <p:grpSp>
        <p:nvGrpSpPr>
          <p:cNvPr id="8" name="Group 6"/>
          <p:cNvGrpSpPr/>
          <p:nvPr/>
        </p:nvGrpSpPr>
        <p:grpSpPr bwMode="auto">
          <a:xfrm>
            <a:off x="1115485" y="1920874"/>
            <a:ext cx="3456508" cy="1521197"/>
            <a:chOff x="0" y="0"/>
            <a:chExt cx="4082" cy="1927"/>
          </a:xfrm>
        </p:grpSpPr>
        <p:sp>
          <p:nvSpPr>
            <p:cNvPr id="9" name="Rectangle 7" descr="#wm#_55_07_*Z"/>
            <p:cNvSpPr>
              <a:spLocks noChangeArrowheads="1"/>
            </p:cNvSpPr>
            <p:nvPr/>
          </p:nvSpPr>
          <p:spPr bwMode="auto">
            <a:xfrm rot="4080000">
              <a:off x="2598" y="1464"/>
              <a:ext cx="452" cy="453"/>
            </a:xfrm>
            <a:prstGeom prst="rect">
              <a:avLst/>
            </a:prstGeom>
            <a:solidFill>
              <a:srgbClr val="C7EDE9">
                <a:alpha val="70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sz="1800"/>
            </a:p>
          </p:txBody>
        </p:sp>
        <p:sp>
          <p:nvSpPr>
            <p:cNvPr id="10" name="Rectangle 8" descr="#wm#_55_07_*Z"/>
            <p:cNvSpPr>
              <a:spLocks noChangeArrowheads="1"/>
            </p:cNvSpPr>
            <p:nvPr/>
          </p:nvSpPr>
          <p:spPr bwMode="auto">
            <a:xfrm rot="900000">
              <a:off x="2041" y="0"/>
              <a:ext cx="568" cy="567"/>
            </a:xfrm>
            <a:prstGeom prst="rect">
              <a:avLst/>
            </a:prstGeom>
            <a:solidFill>
              <a:srgbClr val="AFD7ED">
                <a:alpha val="70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sz="1800"/>
            </a:p>
          </p:txBody>
        </p:sp>
        <p:sp>
          <p:nvSpPr>
            <p:cNvPr id="11" name="Rectangle 9" descr="#wm#_55_07_*Z"/>
            <p:cNvSpPr>
              <a:spLocks noChangeArrowheads="1"/>
            </p:cNvSpPr>
            <p:nvPr/>
          </p:nvSpPr>
          <p:spPr bwMode="auto">
            <a:xfrm rot="5280000">
              <a:off x="0" y="0"/>
              <a:ext cx="340" cy="340"/>
            </a:xfrm>
            <a:prstGeom prst="rect">
              <a:avLst/>
            </a:prstGeom>
            <a:solidFill>
              <a:srgbClr val="93E0FF">
                <a:alpha val="70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sz="1800"/>
            </a:p>
          </p:txBody>
        </p:sp>
        <p:sp>
          <p:nvSpPr>
            <p:cNvPr id="12" name="Rectangle 10" descr="#wm#_55_07_*Z"/>
            <p:cNvSpPr>
              <a:spLocks noChangeArrowheads="1"/>
            </p:cNvSpPr>
            <p:nvPr/>
          </p:nvSpPr>
          <p:spPr bwMode="auto">
            <a:xfrm rot="720000">
              <a:off x="680" y="908"/>
              <a:ext cx="680" cy="680"/>
            </a:xfrm>
            <a:prstGeom prst="rect">
              <a:avLst/>
            </a:prstGeom>
            <a:solidFill>
              <a:srgbClr val="5CA7BA">
                <a:alpha val="70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sz="1800"/>
            </a:p>
          </p:txBody>
        </p:sp>
        <p:sp>
          <p:nvSpPr>
            <p:cNvPr id="13" name="Rectangle 11" descr="#wm#_55_07_*Z"/>
            <p:cNvSpPr>
              <a:spLocks noChangeArrowheads="1"/>
            </p:cNvSpPr>
            <p:nvPr/>
          </p:nvSpPr>
          <p:spPr bwMode="auto">
            <a:xfrm rot="4680000">
              <a:off x="3742" y="454"/>
              <a:ext cx="340" cy="340"/>
            </a:xfrm>
            <a:prstGeom prst="rect">
              <a:avLst/>
            </a:prstGeom>
            <a:solidFill>
              <a:srgbClr val="93E0FF">
                <a:alpha val="70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sz="1800"/>
            </a:p>
          </p:txBody>
        </p:sp>
      </p:grpSp>
      <p:sp>
        <p:nvSpPr>
          <p:cNvPr id="4" name="日期占位符 3"/>
          <p:cNvSpPr>
            <a:spLocks noGrp="1"/>
          </p:cNvSpPr>
          <p:nvPr>
            <p:ph type="dt" sz="half" idx="10"/>
          </p:nvPr>
        </p:nvSpPr>
        <p:spPr/>
        <p:txBody>
          <a:bodyPr/>
          <a:lstStyle/>
          <a:p>
            <a:fld id="{DD7FE579-B3DF-42A1-B7CD-62EFD10FD0C1}" type="datetimeFigureOut">
              <a:rPr lang="zh-CN" altLang="en-US" smtClean="0"/>
              <a:t>2016/6/16</a:t>
            </a:fld>
            <a:endParaRPr lang="zh-CN" altLang="zh-CN"/>
          </a:p>
        </p:txBody>
      </p:sp>
      <p:sp>
        <p:nvSpPr>
          <p:cNvPr id="5" name="页脚占位符 4"/>
          <p:cNvSpPr>
            <a:spLocks noGrp="1"/>
          </p:cNvSpPr>
          <p:nvPr>
            <p:ph type="ftr" sz="quarter" idx="11"/>
          </p:nvPr>
        </p:nvSpPr>
        <p:spPr/>
        <p:txBody>
          <a:bodyPr/>
          <a:lstStyle/>
          <a:p>
            <a:endParaRPr lang="zh-CN" altLang="zh-CN"/>
          </a:p>
        </p:txBody>
      </p:sp>
      <p:sp>
        <p:nvSpPr>
          <p:cNvPr id="6" name="灯片编号占位符 5"/>
          <p:cNvSpPr>
            <a:spLocks noGrp="1"/>
          </p:cNvSpPr>
          <p:nvPr>
            <p:ph type="sldNum" sz="quarter" idx="12"/>
          </p:nvPr>
        </p:nvSpPr>
        <p:spPr/>
        <p:txBody>
          <a:bodyPr/>
          <a:lstStyle/>
          <a:p>
            <a:fld id="{584D9663-5B62-42D8-8388-27C3B13283E2}" type="slidenum">
              <a:rPr lang="zh-CN" altLang="zh-CN" smtClean="0"/>
              <a:t>‹#›</a:t>
            </a:fld>
            <a:endParaRPr lang="zh-CN" altLang="zh-CN"/>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424776"/>
            <a:ext cx="10972800" cy="909405"/>
          </a:xfrm>
        </p:spPr>
        <p:txBody>
          <a:bodyPr/>
          <a:lstStyle/>
          <a:p>
            <a:r>
              <a:rPr lang="zh-CN" altLang="en-US" dirty="0" smtClean="0"/>
              <a:t>单击此处编辑母版标题样式</a:t>
            </a:r>
            <a:endParaRPr lang="zh-CN" altLang="en-US" dirty="0"/>
          </a:p>
        </p:txBody>
      </p:sp>
      <p:sp>
        <p:nvSpPr>
          <p:cNvPr id="3" name="内容占位符 2"/>
          <p:cNvSpPr>
            <a:spLocks noGrp="1"/>
          </p:cNvSpPr>
          <p:nvPr>
            <p:ph sz="half" idx="1"/>
          </p:nvPr>
        </p:nvSpPr>
        <p:spPr>
          <a:xfrm>
            <a:off x="609600" y="1600201"/>
            <a:ext cx="5384800" cy="4525963"/>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内容占位符 3"/>
          <p:cNvSpPr>
            <a:spLocks noGrp="1"/>
          </p:cNvSpPr>
          <p:nvPr>
            <p:ph sz="half" idx="2"/>
          </p:nvPr>
        </p:nvSpPr>
        <p:spPr>
          <a:xfrm>
            <a:off x="6197600" y="1600201"/>
            <a:ext cx="5384800" cy="4525963"/>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日期占位符 4"/>
          <p:cNvSpPr>
            <a:spLocks noGrp="1"/>
          </p:cNvSpPr>
          <p:nvPr>
            <p:ph type="dt" sz="half" idx="10"/>
          </p:nvPr>
        </p:nvSpPr>
        <p:spPr/>
        <p:txBody>
          <a:bodyPr/>
          <a:lstStyle/>
          <a:p>
            <a:fld id="{DD7FE579-B3DF-42A1-B7CD-62EFD10FD0C1}" type="datetimeFigureOut">
              <a:rPr lang="zh-CN" altLang="en-US" smtClean="0"/>
              <a:t>2016/6/16</a:t>
            </a:fld>
            <a:endParaRPr lang="zh-CN" altLang="zh-CN"/>
          </a:p>
        </p:txBody>
      </p:sp>
      <p:sp>
        <p:nvSpPr>
          <p:cNvPr id="6" name="页脚占位符 5"/>
          <p:cNvSpPr>
            <a:spLocks noGrp="1"/>
          </p:cNvSpPr>
          <p:nvPr>
            <p:ph type="ftr" sz="quarter" idx="11"/>
          </p:nvPr>
        </p:nvSpPr>
        <p:spPr/>
        <p:txBody>
          <a:bodyPr/>
          <a:lstStyle/>
          <a:p>
            <a:endParaRPr lang="zh-CN" altLang="zh-CN"/>
          </a:p>
        </p:txBody>
      </p:sp>
      <p:sp>
        <p:nvSpPr>
          <p:cNvPr id="7" name="灯片编号占位符 6"/>
          <p:cNvSpPr>
            <a:spLocks noGrp="1"/>
          </p:cNvSpPr>
          <p:nvPr>
            <p:ph type="sldNum" sz="quarter" idx="12"/>
          </p:nvPr>
        </p:nvSpPr>
        <p:spPr/>
        <p:txBody>
          <a:bodyPr/>
          <a:lstStyle/>
          <a:p>
            <a:fld id="{584D9663-5B62-42D8-8388-27C3B13283E2}" type="slidenum">
              <a:rPr lang="zh-CN" altLang="zh-CN" smtClean="0"/>
              <a:t>‹#›</a:t>
            </a:fld>
            <a:endParaRPr lang="zh-CN" altLang="zh-CN"/>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365126"/>
            <a:ext cx="10972800" cy="1325563"/>
          </a:xfrm>
        </p:spPr>
        <p:txBody>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609600" y="1681163"/>
            <a:ext cx="538903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p>
        </p:txBody>
      </p:sp>
      <p:sp>
        <p:nvSpPr>
          <p:cNvPr id="4" name="内容占位符 3"/>
          <p:cNvSpPr>
            <a:spLocks noGrp="1"/>
          </p:cNvSpPr>
          <p:nvPr>
            <p:ph sz="half" idx="2"/>
          </p:nvPr>
        </p:nvSpPr>
        <p:spPr>
          <a:xfrm>
            <a:off x="609600" y="2505075"/>
            <a:ext cx="5389034" cy="3684588"/>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6172200" y="1681163"/>
            <a:ext cx="54102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p>
        </p:txBody>
      </p:sp>
      <p:sp>
        <p:nvSpPr>
          <p:cNvPr id="6" name="内容占位符 5"/>
          <p:cNvSpPr>
            <a:spLocks noGrp="1"/>
          </p:cNvSpPr>
          <p:nvPr>
            <p:ph sz="quarter" idx="4"/>
          </p:nvPr>
        </p:nvSpPr>
        <p:spPr>
          <a:xfrm>
            <a:off x="6172200" y="2505075"/>
            <a:ext cx="5410200" cy="3684588"/>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7" name="日期占位符 6"/>
          <p:cNvSpPr>
            <a:spLocks noGrp="1"/>
          </p:cNvSpPr>
          <p:nvPr>
            <p:ph type="dt" sz="half" idx="10"/>
          </p:nvPr>
        </p:nvSpPr>
        <p:spPr/>
        <p:txBody>
          <a:bodyPr/>
          <a:lstStyle/>
          <a:p>
            <a:fld id="{DD7FE579-B3DF-42A1-B7CD-62EFD10FD0C1}" type="datetimeFigureOut">
              <a:rPr lang="zh-CN" altLang="en-US" smtClean="0"/>
              <a:t>2016/6/16</a:t>
            </a:fld>
            <a:endParaRPr lang="zh-CN" altLang="zh-CN"/>
          </a:p>
        </p:txBody>
      </p:sp>
      <p:sp>
        <p:nvSpPr>
          <p:cNvPr id="8" name="页脚占位符 7"/>
          <p:cNvSpPr>
            <a:spLocks noGrp="1"/>
          </p:cNvSpPr>
          <p:nvPr>
            <p:ph type="ftr" sz="quarter" idx="11"/>
          </p:nvPr>
        </p:nvSpPr>
        <p:spPr/>
        <p:txBody>
          <a:bodyPr/>
          <a:lstStyle/>
          <a:p>
            <a:endParaRPr lang="zh-CN" altLang="zh-CN"/>
          </a:p>
        </p:txBody>
      </p:sp>
      <p:sp>
        <p:nvSpPr>
          <p:cNvPr id="9" name="灯片编号占位符 8"/>
          <p:cNvSpPr>
            <a:spLocks noGrp="1"/>
          </p:cNvSpPr>
          <p:nvPr>
            <p:ph type="sldNum" sz="quarter" idx="12"/>
          </p:nvPr>
        </p:nvSpPr>
        <p:spPr/>
        <p:txBody>
          <a:bodyPr/>
          <a:lstStyle/>
          <a:p>
            <a:fld id="{584D9663-5B62-42D8-8388-27C3B13283E2}" type="slidenum">
              <a:rPr lang="zh-CN" altLang="zh-CN" smtClean="0"/>
              <a:t>‹#›</a:t>
            </a:fld>
            <a:endParaRPr lang="zh-CN" altLang="zh-CN"/>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grpSp>
        <p:nvGrpSpPr>
          <p:cNvPr id="8" name="Group 6"/>
          <p:cNvGrpSpPr/>
          <p:nvPr>
            <p:custDataLst>
              <p:tags r:id="rId1"/>
            </p:custDataLst>
          </p:nvPr>
        </p:nvGrpSpPr>
        <p:grpSpPr bwMode="auto">
          <a:xfrm rot="720000">
            <a:off x="10326372" y="5523865"/>
            <a:ext cx="1368425" cy="935038"/>
            <a:chOff x="0" y="0"/>
            <a:chExt cx="2155" cy="1471"/>
          </a:xfrm>
        </p:grpSpPr>
        <p:sp>
          <p:nvSpPr>
            <p:cNvPr id="9" name="Rectangle 7"/>
            <p:cNvSpPr>
              <a:spLocks noChangeArrowheads="1"/>
            </p:cNvSpPr>
            <p:nvPr>
              <p:custDataLst>
                <p:tags r:id="rId9"/>
              </p:custDataLst>
            </p:nvPr>
          </p:nvSpPr>
          <p:spPr bwMode="auto">
            <a:xfrm rot="4080000">
              <a:off x="897" y="1008"/>
              <a:ext cx="452" cy="453"/>
            </a:xfrm>
            <a:prstGeom prst="rect">
              <a:avLst/>
            </a:prstGeom>
            <a:solidFill>
              <a:srgbClr val="C7EDE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fontScale="87500" lnSpcReduction="20000"/>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a:p>
          </p:txBody>
        </p:sp>
        <p:sp>
          <p:nvSpPr>
            <p:cNvPr id="10" name="Rectangle 8"/>
            <p:cNvSpPr>
              <a:spLocks noChangeArrowheads="1"/>
            </p:cNvSpPr>
            <p:nvPr>
              <p:custDataLst>
                <p:tags r:id="rId10"/>
              </p:custDataLst>
            </p:nvPr>
          </p:nvSpPr>
          <p:spPr bwMode="auto">
            <a:xfrm rot="900000">
              <a:off x="1587" y="0"/>
              <a:ext cx="568" cy="567"/>
            </a:xfrm>
            <a:prstGeom prst="rect">
              <a:avLst/>
            </a:prstGeom>
            <a:solidFill>
              <a:srgbClr val="AFD7E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lnSpcReduction="10000"/>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a:p>
          </p:txBody>
        </p:sp>
        <p:sp>
          <p:nvSpPr>
            <p:cNvPr id="11" name="Rectangle 9"/>
            <p:cNvSpPr>
              <a:spLocks noChangeArrowheads="1"/>
            </p:cNvSpPr>
            <p:nvPr>
              <p:custDataLst>
                <p:tags r:id="rId11"/>
              </p:custDataLst>
            </p:nvPr>
          </p:nvSpPr>
          <p:spPr bwMode="auto">
            <a:xfrm rot="5280000">
              <a:off x="0" y="0"/>
              <a:ext cx="340" cy="340"/>
            </a:xfrm>
            <a:prstGeom prst="rect">
              <a:avLst/>
            </a:prstGeom>
            <a:solidFill>
              <a:srgbClr val="93E0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fontScale="52500" lnSpcReduction="20000"/>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a:p>
          </p:txBody>
        </p:sp>
      </p:grpSp>
      <p:grpSp>
        <p:nvGrpSpPr>
          <p:cNvPr id="12" name="Group 10"/>
          <p:cNvGrpSpPr/>
          <p:nvPr>
            <p:custDataLst>
              <p:tags r:id="rId2"/>
            </p:custDataLst>
          </p:nvPr>
        </p:nvGrpSpPr>
        <p:grpSpPr bwMode="auto">
          <a:xfrm>
            <a:off x="338774" y="1212022"/>
            <a:ext cx="2457766" cy="2807018"/>
            <a:chOff x="0" y="0"/>
            <a:chExt cx="3402" cy="4082"/>
          </a:xfrm>
        </p:grpSpPr>
        <p:sp>
          <p:nvSpPr>
            <p:cNvPr id="13" name="Rectangle 11"/>
            <p:cNvSpPr>
              <a:spLocks noChangeArrowheads="1"/>
            </p:cNvSpPr>
            <p:nvPr>
              <p:custDataLst>
                <p:tags r:id="rId4"/>
              </p:custDataLst>
            </p:nvPr>
          </p:nvSpPr>
          <p:spPr bwMode="auto">
            <a:xfrm rot="720000">
              <a:off x="567" y="1247"/>
              <a:ext cx="680" cy="680"/>
            </a:xfrm>
            <a:prstGeom prst="rect">
              <a:avLst/>
            </a:prstGeom>
            <a:solidFill>
              <a:srgbClr val="5CA7B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a:p>
          </p:txBody>
        </p:sp>
        <p:sp>
          <p:nvSpPr>
            <p:cNvPr id="14" name="Rectangle 12"/>
            <p:cNvSpPr>
              <a:spLocks noChangeArrowheads="1"/>
            </p:cNvSpPr>
            <p:nvPr>
              <p:custDataLst>
                <p:tags r:id="rId5"/>
              </p:custDataLst>
            </p:nvPr>
          </p:nvSpPr>
          <p:spPr bwMode="auto">
            <a:xfrm rot="1380000">
              <a:off x="2155" y="2382"/>
              <a:ext cx="737" cy="735"/>
            </a:xfrm>
            <a:prstGeom prst="rect">
              <a:avLst/>
            </a:prstGeom>
            <a:solidFill>
              <a:srgbClr val="AFD7E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a:p>
          </p:txBody>
        </p:sp>
        <p:sp>
          <p:nvSpPr>
            <p:cNvPr id="15" name="Rectangle 13"/>
            <p:cNvSpPr>
              <a:spLocks noChangeArrowheads="1"/>
            </p:cNvSpPr>
            <p:nvPr>
              <p:custDataLst>
                <p:tags r:id="rId6"/>
              </p:custDataLst>
            </p:nvPr>
          </p:nvSpPr>
          <p:spPr bwMode="auto">
            <a:xfrm rot="4680000">
              <a:off x="3062" y="3627"/>
              <a:ext cx="340" cy="340"/>
            </a:xfrm>
            <a:prstGeom prst="rect">
              <a:avLst/>
            </a:prstGeom>
            <a:solidFill>
              <a:srgbClr val="93E0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fontScale="67500" lnSpcReduction="20000"/>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a:p>
          </p:txBody>
        </p:sp>
        <p:sp>
          <p:nvSpPr>
            <p:cNvPr id="16" name="Rectangle 14"/>
            <p:cNvSpPr>
              <a:spLocks noChangeArrowheads="1"/>
            </p:cNvSpPr>
            <p:nvPr>
              <p:custDataLst>
                <p:tags r:id="rId7"/>
              </p:custDataLst>
            </p:nvPr>
          </p:nvSpPr>
          <p:spPr bwMode="auto">
            <a:xfrm rot="3480000">
              <a:off x="342" y="3062"/>
              <a:ext cx="1020" cy="1020"/>
            </a:xfrm>
            <a:prstGeom prst="rect">
              <a:avLst/>
            </a:prstGeom>
            <a:solidFill>
              <a:srgbClr val="C7EDE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a:p>
          </p:txBody>
        </p:sp>
        <p:sp>
          <p:nvSpPr>
            <p:cNvPr id="17" name="Rectangle 15"/>
            <p:cNvSpPr>
              <a:spLocks noChangeArrowheads="1"/>
            </p:cNvSpPr>
            <p:nvPr>
              <p:custDataLst>
                <p:tags r:id="rId8"/>
              </p:custDataLst>
            </p:nvPr>
          </p:nvSpPr>
          <p:spPr bwMode="auto">
            <a:xfrm rot="5880000">
              <a:off x="0" y="0"/>
              <a:ext cx="272" cy="272"/>
            </a:xfrm>
            <a:prstGeom prst="rect">
              <a:avLst/>
            </a:prstGeom>
            <a:solidFill>
              <a:srgbClr val="93E0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fontScale="40000" lnSpcReduction="20000"/>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a:p>
          </p:txBody>
        </p:sp>
      </p:grpSp>
      <p:sp>
        <p:nvSpPr>
          <p:cNvPr id="2" name="Line 4" descr="#wm#_55_42_*Z"/>
          <p:cNvSpPr>
            <a:spLocks noChangeShapeType="1"/>
          </p:cNvSpPr>
          <p:nvPr>
            <p:custDataLst>
              <p:tags r:id="rId3"/>
            </p:custDataLst>
          </p:nvPr>
        </p:nvSpPr>
        <p:spPr bwMode="auto">
          <a:xfrm>
            <a:off x="3037417" y="2828290"/>
            <a:ext cx="0" cy="1080000"/>
          </a:xfrm>
          <a:prstGeom prst="line">
            <a:avLst/>
          </a:prstGeom>
          <a:noFill/>
          <a:ln w="69850" cmpd="sng">
            <a:solidFill>
              <a:srgbClr val="FF425D"/>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rmAutofit fontScale="25000" lnSpcReduction="20000"/>
          </a:bodyPr>
          <a:lstStyle/>
          <a:p>
            <a:endParaRPr lang="zh-CN" altLang="en-US" sz="1800"/>
          </a:p>
        </p:txBody>
      </p:sp>
      <p:sp>
        <p:nvSpPr>
          <p:cNvPr id="3" name="标题 1"/>
          <p:cNvSpPr>
            <a:spLocks noGrp="1"/>
          </p:cNvSpPr>
          <p:nvPr>
            <p:ph type="title" hasCustomPrompt="1"/>
          </p:nvPr>
        </p:nvSpPr>
        <p:spPr>
          <a:xfrm>
            <a:off x="3161000" y="2754200"/>
            <a:ext cx="5971200" cy="864000"/>
          </a:xfrm>
        </p:spPr>
        <p:txBody>
          <a:bodyPr anchor="ctr" anchorCtr="0">
            <a:normAutofit/>
          </a:bodyPr>
          <a:lstStyle>
            <a:lvl1pPr>
              <a:defRPr sz="4900">
                <a:latin typeface="+mj-lt"/>
              </a:defRPr>
            </a:lvl1pPr>
          </a:lstStyle>
          <a:p>
            <a:r>
              <a:rPr lang="zh-CN" altLang="en-US" dirty="0" smtClean="0"/>
              <a:t>编辑标题</a:t>
            </a:r>
            <a:endParaRPr lang="zh-CN" altLang="en-US" dirty="0"/>
          </a:p>
        </p:txBody>
      </p:sp>
      <p:sp>
        <p:nvSpPr>
          <p:cNvPr id="4" name="Rectangle 3"/>
          <p:cNvSpPr>
            <a:spLocks noGrp="1" noChangeArrowheads="1"/>
          </p:cNvSpPr>
          <p:nvPr>
            <p:ph type="subTitle" idx="1" hasCustomPrompt="1"/>
          </p:nvPr>
        </p:nvSpPr>
        <p:spPr>
          <a:xfrm>
            <a:off x="3161000" y="3651840"/>
            <a:ext cx="5971200" cy="367200"/>
          </a:xfrm>
        </p:spPr>
        <p:txBody>
          <a:bodyPr>
            <a:normAutofit/>
          </a:bodyPr>
          <a:lstStyle>
            <a:lvl1pPr marL="0" indent="0" algn="ctr">
              <a:buFontTx/>
              <a:buNone/>
              <a:defRPr sz="1800"/>
            </a:lvl1pPr>
          </a:lstStyle>
          <a:p>
            <a:pPr lvl="0"/>
            <a:r>
              <a:rPr lang="zh-CN" altLang="en-US" noProof="0" dirty="0" smtClean="0"/>
              <a:t>单击此处编辑副标题</a:t>
            </a:r>
            <a:endParaRPr lang="zh-CN" altLang="zh-CN" noProof="0" dirty="0" smtClean="0"/>
          </a:p>
        </p:txBody>
      </p:sp>
      <p:sp>
        <p:nvSpPr>
          <p:cNvPr id="5" name="日期占位符 4"/>
          <p:cNvSpPr>
            <a:spLocks noGrp="1"/>
          </p:cNvSpPr>
          <p:nvPr>
            <p:ph type="dt" sz="half" idx="10"/>
          </p:nvPr>
        </p:nvSpPr>
        <p:spPr/>
        <p:txBody>
          <a:bodyPr/>
          <a:lstStyle/>
          <a:p>
            <a:fld id="{DD7FE579-B3DF-42A1-B7CD-62EFD10FD0C1}" type="datetimeFigureOut">
              <a:rPr lang="zh-CN" altLang="en-US" smtClean="0"/>
              <a:t>2016/6/16</a:t>
            </a:fld>
            <a:endParaRPr lang="zh-CN" altLang="zh-CN"/>
          </a:p>
        </p:txBody>
      </p:sp>
      <p:sp>
        <p:nvSpPr>
          <p:cNvPr id="6" name="页脚占位符 5"/>
          <p:cNvSpPr>
            <a:spLocks noGrp="1"/>
          </p:cNvSpPr>
          <p:nvPr>
            <p:ph type="ftr" sz="quarter" idx="11"/>
          </p:nvPr>
        </p:nvSpPr>
        <p:spPr/>
        <p:txBody>
          <a:bodyPr/>
          <a:lstStyle/>
          <a:p>
            <a:endParaRPr lang="zh-CN" altLang="zh-CN"/>
          </a:p>
        </p:txBody>
      </p:sp>
      <p:sp>
        <p:nvSpPr>
          <p:cNvPr id="7" name="灯片编号占位符 6"/>
          <p:cNvSpPr>
            <a:spLocks noGrp="1"/>
          </p:cNvSpPr>
          <p:nvPr>
            <p:ph type="sldNum" sz="quarter" idx="12"/>
          </p:nvPr>
        </p:nvSpPr>
        <p:spPr/>
        <p:txBody>
          <a:bodyPr/>
          <a:lstStyle/>
          <a:p>
            <a:fld id="{584D9663-5B62-42D8-8388-27C3B13283E2}" type="slidenum">
              <a:rPr lang="zh-CN" altLang="zh-CN" smtClean="0"/>
              <a:t>‹#›</a:t>
            </a:fld>
            <a:endParaRPr lang="zh-CN" altLang="zh-CN"/>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7FE579-B3DF-42A1-B7CD-62EFD10FD0C1}" type="datetimeFigureOut">
              <a:rPr lang="zh-CN" altLang="en-US" smtClean="0"/>
              <a:t>2016/6/16</a:t>
            </a:fld>
            <a:endParaRPr lang="zh-CN" altLang="zh-CN"/>
          </a:p>
        </p:txBody>
      </p:sp>
      <p:sp>
        <p:nvSpPr>
          <p:cNvPr id="3" name="页脚占位符 2"/>
          <p:cNvSpPr>
            <a:spLocks noGrp="1"/>
          </p:cNvSpPr>
          <p:nvPr>
            <p:ph type="ftr" sz="quarter" idx="11"/>
          </p:nvPr>
        </p:nvSpPr>
        <p:spPr/>
        <p:txBody>
          <a:bodyPr/>
          <a:lstStyle/>
          <a:p>
            <a:endParaRPr lang="zh-CN" altLang="zh-CN"/>
          </a:p>
        </p:txBody>
      </p:sp>
      <p:sp>
        <p:nvSpPr>
          <p:cNvPr id="4" name="灯片编号占位符 3"/>
          <p:cNvSpPr>
            <a:spLocks noGrp="1"/>
          </p:cNvSpPr>
          <p:nvPr>
            <p:ph type="sldNum" sz="quarter" idx="12"/>
          </p:nvPr>
        </p:nvSpPr>
        <p:spPr/>
        <p:txBody>
          <a:bodyPr/>
          <a:lstStyle/>
          <a:p>
            <a:fld id="{584D9663-5B62-42D8-8388-27C3B13283E2}" type="slidenum">
              <a:rPr lang="zh-CN" altLang="zh-CN" smtClean="0"/>
              <a:t>‹#›</a:t>
            </a:fld>
            <a:endParaRPr lang="zh-CN" altLang="zh-CN"/>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647" y="82736"/>
            <a:ext cx="1922010" cy="1487350"/>
          </a:xfrm>
          <a:prstGeom prst="rect">
            <a:avLst/>
          </a:prstGeom>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8800" y="457200"/>
            <a:ext cx="4163485" cy="1600200"/>
          </a:xfrm>
        </p:spPr>
        <p:txBody>
          <a:bodyPr anchor="b"/>
          <a:lstStyle>
            <a:lvl1pPr algn="l">
              <a:defRPr sz="3200"/>
            </a:lvl1pPr>
          </a:lstStyle>
          <a:p>
            <a:r>
              <a:rPr lang="zh-CN" altLang="en-US" dirty="0" smtClean="0"/>
              <a:t>单击此处编辑母版标题样式</a:t>
            </a:r>
            <a:endParaRPr lang="zh-CN" altLang="en-US" dirty="0"/>
          </a:p>
        </p:txBody>
      </p:sp>
      <p:sp>
        <p:nvSpPr>
          <p:cNvPr id="3" name="图片占位符 2"/>
          <p:cNvSpPr>
            <a:spLocks noGrp="1"/>
          </p:cNvSpPr>
          <p:nvPr>
            <p:ph type="pic" idx="1"/>
          </p:nvPr>
        </p:nvSpPr>
        <p:spPr>
          <a:xfrm>
            <a:off x="5183716" y="457200"/>
            <a:ext cx="6170400"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8800" y="2057400"/>
            <a:ext cx="4163485"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smtClean="0"/>
              <a:t>单击此处编辑母版文本样式</a:t>
            </a:r>
          </a:p>
        </p:txBody>
      </p:sp>
      <p:sp>
        <p:nvSpPr>
          <p:cNvPr id="5" name="日期占位符 4"/>
          <p:cNvSpPr>
            <a:spLocks noGrp="1"/>
          </p:cNvSpPr>
          <p:nvPr>
            <p:ph type="dt" sz="half" idx="10"/>
          </p:nvPr>
        </p:nvSpPr>
        <p:spPr/>
        <p:txBody>
          <a:bodyPr/>
          <a:lstStyle/>
          <a:p>
            <a:fld id="{DD7FE579-B3DF-42A1-B7CD-62EFD10FD0C1}" type="datetimeFigureOut">
              <a:rPr lang="zh-CN" altLang="en-US" smtClean="0"/>
              <a:t>2016/6/16</a:t>
            </a:fld>
            <a:endParaRPr lang="zh-CN" altLang="zh-CN"/>
          </a:p>
        </p:txBody>
      </p:sp>
      <p:sp>
        <p:nvSpPr>
          <p:cNvPr id="6" name="页脚占位符 5"/>
          <p:cNvSpPr>
            <a:spLocks noGrp="1"/>
          </p:cNvSpPr>
          <p:nvPr>
            <p:ph type="ftr" sz="quarter" idx="11"/>
          </p:nvPr>
        </p:nvSpPr>
        <p:spPr/>
        <p:txBody>
          <a:bodyPr/>
          <a:lstStyle/>
          <a:p>
            <a:endParaRPr lang="zh-CN" altLang="zh-CN"/>
          </a:p>
        </p:txBody>
      </p:sp>
      <p:sp>
        <p:nvSpPr>
          <p:cNvPr id="7" name="灯片编号占位符 6"/>
          <p:cNvSpPr>
            <a:spLocks noGrp="1"/>
          </p:cNvSpPr>
          <p:nvPr>
            <p:ph type="sldNum" sz="quarter" idx="12"/>
          </p:nvPr>
        </p:nvSpPr>
        <p:spPr/>
        <p:txBody>
          <a:bodyPr/>
          <a:lstStyle/>
          <a:p>
            <a:fld id="{584D9663-5B62-42D8-8388-27C3B13283E2}" type="slidenum">
              <a:rPr lang="zh-CN" altLang="zh-CN" smtClean="0"/>
              <a:t>‹#›</a:t>
            </a:fld>
            <a:endParaRPr lang="zh-CN" altLang="zh-CN"/>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9800492" y="274639"/>
            <a:ext cx="1781908" cy="5851525"/>
          </a:xfrm>
        </p:spPr>
        <p:txBody>
          <a:bodyPr vert="eaVert"/>
          <a:lstStyle>
            <a:lvl1pPr algn="l">
              <a:defRPr/>
            </a:lvl1pPr>
          </a:lstStyle>
          <a:p>
            <a:r>
              <a:rPr lang="zh-CN" altLang="en-US" dirty="0" smtClean="0"/>
              <a:t>单击此处编辑标题</a:t>
            </a:r>
            <a:endParaRPr lang="zh-CN" altLang="en-US" dirty="0"/>
          </a:p>
        </p:txBody>
      </p:sp>
      <p:sp>
        <p:nvSpPr>
          <p:cNvPr id="3" name="竖排文字占位符 2"/>
          <p:cNvSpPr>
            <a:spLocks noGrp="1"/>
          </p:cNvSpPr>
          <p:nvPr>
            <p:ph type="body" orient="vert" idx="1"/>
          </p:nvPr>
        </p:nvSpPr>
        <p:spPr>
          <a:xfrm>
            <a:off x="609600" y="274639"/>
            <a:ext cx="8815754" cy="5851525"/>
          </a:xfrm>
        </p:spPr>
        <p:txBody>
          <a:bodyPr vert="eaVert"/>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DD7FE579-B3DF-42A1-B7CD-62EFD10FD0C1}" type="datetimeFigureOut">
              <a:rPr lang="zh-CN" altLang="en-US" smtClean="0"/>
              <a:t>2016/6/16</a:t>
            </a:fld>
            <a:endParaRPr lang="zh-CN" altLang="zh-CN"/>
          </a:p>
        </p:txBody>
      </p:sp>
      <p:sp>
        <p:nvSpPr>
          <p:cNvPr id="5" name="页脚占位符 4"/>
          <p:cNvSpPr>
            <a:spLocks noGrp="1"/>
          </p:cNvSpPr>
          <p:nvPr>
            <p:ph type="ftr" sz="quarter" idx="11"/>
          </p:nvPr>
        </p:nvSpPr>
        <p:spPr/>
        <p:txBody>
          <a:bodyPr/>
          <a:lstStyle/>
          <a:p>
            <a:endParaRPr lang="zh-CN" altLang="zh-CN"/>
          </a:p>
        </p:txBody>
      </p:sp>
      <p:sp>
        <p:nvSpPr>
          <p:cNvPr id="6" name="灯片编号占位符 5"/>
          <p:cNvSpPr>
            <a:spLocks noGrp="1"/>
          </p:cNvSpPr>
          <p:nvPr>
            <p:ph type="sldNum" sz="quarter" idx="12"/>
          </p:nvPr>
        </p:nvSpPr>
        <p:spPr/>
        <p:txBody>
          <a:bodyPr/>
          <a:lstStyle/>
          <a:p>
            <a:fld id="{584D9663-5B62-42D8-8388-27C3B13283E2}" type="slidenum">
              <a:rPr lang="zh-CN" altLang="zh-CN" smtClean="0"/>
              <a:t>‹#›</a:t>
            </a:fld>
            <a:endParaRPr lang="zh-CN" altLang="zh-CN"/>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DD7FE579-B3DF-42A1-B7CD-62EFD10FD0C1}" type="datetimeFigureOut">
              <a:rPr lang="zh-CN" altLang="en-US" smtClean="0"/>
              <a:t>2016/6/16</a:t>
            </a:fld>
            <a:endParaRPr lang="zh-CN" altLang="zh-CN"/>
          </a:p>
        </p:txBody>
      </p:sp>
      <p:sp>
        <p:nvSpPr>
          <p:cNvPr id="4" name="页脚占位符 3"/>
          <p:cNvSpPr>
            <a:spLocks noGrp="1"/>
          </p:cNvSpPr>
          <p:nvPr>
            <p:ph type="ftr" sz="quarter" idx="11"/>
          </p:nvPr>
        </p:nvSpPr>
        <p:spPr/>
        <p:txBody>
          <a:bodyPr/>
          <a:lstStyle/>
          <a:p>
            <a:endParaRPr lang="zh-CN" altLang="zh-CN"/>
          </a:p>
        </p:txBody>
      </p:sp>
      <p:sp>
        <p:nvSpPr>
          <p:cNvPr id="5" name="灯片编号占位符 4"/>
          <p:cNvSpPr>
            <a:spLocks noGrp="1"/>
          </p:cNvSpPr>
          <p:nvPr>
            <p:ph type="sldNum" sz="quarter" idx="12"/>
          </p:nvPr>
        </p:nvSpPr>
        <p:spPr/>
        <p:txBody>
          <a:bodyPr/>
          <a:lstStyle/>
          <a:p>
            <a:fld id="{584D9663-5B62-42D8-8388-27C3B13283E2}" type="slidenum">
              <a:rPr lang="zh-CN" altLang="zh-CN" smtClean="0"/>
              <a:t>‹#›</a:t>
            </a:fld>
            <a:endParaRPr lang="zh-CN" altLang="zh-CN"/>
          </a:p>
        </p:txBody>
      </p:sp>
      <p:sp>
        <p:nvSpPr>
          <p:cNvPr id="6" name="内容占位符 6"/>
          <p:cNvSpPr>
            <a:spLocks noGrp="1"/>
          </p:cNvSpPr>
          <p:nvPr>
            <p:ph sz="quarter" idx="13"/>
          </p:nvPr>
        </p:nvSpPr>
        <p:spPr>
          <a:xfrm>
            <a:off x="609600" y="1641230"/>
            <a:ext cx="10972800" cy="4346819"/>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theme" Target="../theme/theme3.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theme" Target="../theme/theme4.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2016/6/16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838200" y="533400"/>
            <a:ext cx="10515600" cy="1157288"/>
          </a:xfrm>
          <a:prstGeom prst="rect">
            <a:avLst/>
          </a:prstGeom>
          <a:noFill/>
          <a:ln w="9525">
            <a:noFill/>
            <a:miter/>
          </a:ln>
        </p:spPr>
        <p:txBody>
          <a:bodyPr anchor="ctr">
            <a:normAutofit/>
          </a:bodyPr>
          <a:lstStyle/>
          <a:p>
            <a:pPr lvl="0"/>
            <a:r>
              <a:rPr lang="zh-CN" altLang="en-US" dirty="0"/>
              <a:t>单击此处编辑母版标题样式</a:t>
            </a:r>
          </a:p>
        </p:txBody>
      </p:sp>
      <p:sp>
        <p:nvSpPr>
          <p:cNvPr id="1027" name="文本占位符 2"/>
          <p:cNvSpPr>
            <a:spLocks noGrp="1"/>
          </p:cNvSpPr>
          <p:nvPr>
            <p:ph type="body" idx="1"/>
          </p:nvPr>
        </p:nvSpPr>
        <p:spPr>
          <a:xfrm>
            <a:off x="838200" y="1866900"/>
            <a:ext cx="10515600" cy="4310063"/>
          </a:xfrm>
          <a:prstGeom prst="rect">
            <a:avLst/>
          </a:prstGeom>
          <a:noFill/>
          <a:ln w="9525">
            <a:noFill/>
            <a:miter/>
          </a:ln>
        </p:spPr>
        <p:txBody>
          <a:bodyPr>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451600"/>
            <a:ext cx="2743200" cy="365125"/>
          </a:xfrm>
          <a:prstGeom prst="rect">
            <a:avLst/>
          </a:prstGeom>
        </p:spPr>
        <p:txBody>
          <a:bodyPr vert="horz" lIns="91440" tIns="45720" rIns="91440" bIns="45720" rtlCol="0" anchor="ctr">
            <a:normAutofit/>
          </a:bodyPr>
          <a:lstStyle>
            <a:lvl1pPr algn="l">
              <a:defRPr sz="1800" baseline="0">
                <a:solidFill>
                  <a:srgbClr val="FFFFFF"/>
                </a:solidFill>
                <a:latin typeface="+mn-lt"/>
                <a:ea typeface="+mn-ea"/>
              </a:defRPr>
            </a:lvl1pPr>
          </a:lstStyle>
          <a:p>
            <a:pPr marL="0" marR="0" lvl="0" indent="0" algn="l" defTabSz="912495" rtl="0" eaLnBrk="0" fontAlgn="base" latinLnBrk="0" hangingPunct="0">
              <a:spcBef>
                <a:spcPct val="0"/>
              </a:spcBef>
              <a:spcAft>
                <a:spcPct val="0"/>
              </a:spcAft>
              <a:buClrTx/>
              <a:buSzTx/>
              <a:buFontTx/>
              <a:buNone/>
              <a:defRPr/>
            </a:pPr>
            <a:fld id="{20812D11-995E-4B34-968E-7A53DC69F914}" type="datetimeFigureOut">
              <a:rPr kumimoji="0" lang="zh-CN" altLang="en-US" sz="1800" b="0" i="0" u="none" strike="noStrike" kern="1200" cap="none" spc="0" normalizeH="0" baseline="0" noProof="0" smtClean="0">
                <a:ln>
                  <a:noFill/>
                </a:ln>
                <a:solidFill>
                  <a:srgbClr val="FFFFFF"/>
                </a:solidFill>
                <a:effectLst/>
                <a:uLnTx/>
                <a:uFillTx/>
                <a:latin typeface="+mn-lt"/>
                <a:ea typeface="+mn-ea"/>
                <a:cs typeface="+mn-cs"/>
              </a:rPr>
              <a:t>2016/6/16</a:t>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5" name="页脚占位符 4"/>
          <p:cNvSpPr>
            <a:spLocks noGrp="1"/>
          </p:cNvSpPr>
          <p:nvPr>
            <p:ph type="ftr" sz="quarter" idx="3"/>
          </p:nvPr>
        </p:nvSpPr>
        <p:spPr>
          <a:xfrm>
            <a:off x="4038600" y="6451600"/>
            <a:ext cx="4114800" cy="365125"/>
          </a:xfrm>
          <a:prstGeom prst="rect">
            <a:avLst/>
          </a:prstGeom>
        </p:spPr>
        <p:txBody>
          <a:bodyPr vert="horz" lIns="91440" tIns="45720" rIns="91440" bIns="45720" rtlCol="0" anchor="ctr">
            <a:normAutofit/>
          </a:bodyPr>
          <a:lstStyle>
            <a:lvl1pPr algn="ctr">
              <a:defRPr sz="1800" baseline="0">
                <a:solidFill>
                  <a:srgbClr val="FFFFFF"/>
                </a:solidFill>
                <a:latin typeface="+mn-lt"/>
                <a:ea typeface="+mn-ea"/>
              </a:defRPr>
            </a:lvl1pPr>
          </a:lstStyle>
          <a:p>
            <a:pPr marL="0" marR="0" lvl="0" indent="0" algn="ctr" defTabSz="912495" rtl="0" eaLnBrk="0" fontAlgn="base" latinLnBrk="0" hangingPunct="0">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6" name="灯片编号占位符 5"/>
          <p:cNvSpPr>
            <a:spLocks noGrp="1"/>
          </p:cNvSpPr>
          <p:nvPr>
            <p:ph type="sldNum" sz="quarter" idx="4"/>
          </p:nvPr>
        </p:nvSpPr>
        <p:spPr>
          <a:xfrm>
            <a:off x="8610600" y="6451600"/>
            <a:ext cx="2743200" cy="365125"/>
          </a:xfrm>
          <a:prstGeom prst="rect">
            <a:avLst/>
          </a:prstGeom>
        </p:spPr>
        <p:txBody>
          <a:bodyPr vert="horz" lIns="91440" tIns="45720" rIns="91440" bIns="45720" rtlCol="0" anchor="ctr">
            <a:normAutofit/>
          </a:bodyPr>
          <a:lstStyle>
            <a:lvl1pPr algn="r">
              <a:defRPr sz="1800" baseline="0">
                <a:solidFill>
                  <a:srgbClr val="FFFFFF"/>
                </a:solidFill>
                <a:latin typeface="+mn-lt"/>
                <a:ea typeface="+mn-ea"/>
              </a:defRPr>
            </a:lvl1pPr>
          </a:lstStyle>
          <a:p>
            <a:pPr marL="0" marR="0" lvl="0" indent="0" algn="r" defTabSz="912495" rtl="0" eaLnBrk="0" fontAlgn="base" latinLnBrk="0" hangingPunct="0">
              <a:spcBef>
                <a:spcPct val="0"/>
              </a:spcBef>
              <a:spcAft>
                <a:spcPct val="0"/>
              </a:spcAft>
              <a:buClrTx/>
              <a:buSzTx/>
              <a:buFontTx/>
              <a:buNone/>
              <a:defRPr/>
            </a:pPr>
            <a:fld id="{A1F3E730-C9CC-4521-9DCE-E95C8FCF1A9D}" type="slidenum">
              <a:rPr kumimoji="0" lang="zh-CN" altLang="en-US" sz="1800" b="0" i="0" u="none" strike="noStrike" kern="1200" cap="none" spc="0" normalizeH="0" baseline="0" noProof="0" smtClean="0">
                <a:ln>
                  <a:noFill/>
                </a:ln>
                <a:solidFill>
                  <a:srgbClr val="FFFFFF"/>
                </a:solidFill>
                <a:effectLst/>
                <a:uLnTx/>
                <a:uFillTx/>
                <a:latin typeface="+mn-lt"/>
                <a:ea typeface="+mn-ea"/>
                <a:cs typeface="+mn-cs"/>
              </a:rPr>
              <a:t>‹#›</a:t>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342900" indent="-342900" algn="l" defTabSz="914400" rtl="0" eaLnBrk="1" latinLnBrk="0" hangingPunct="1">
        <a:lnSpc>
          <a:spcPct val="110000"/>
        </a:lnSpc>
        <a:spcBef>
          <a:spcPts val="600"/>
        </a:spcBef>
        <a:buFont typeface="Arial" pitchFamily="34" charset="0"/>
        <a:buChar char="•"/>
        <a:defRPr sz="2400" kern="1200">
          <a:solidFill>
            <a:srgbClr val="5F5F5F"/>
          </a:solidFill>
          <a:latin typeface="+mn-lt"/>
          <a:ea typeface="+mn-ea"/>
          <a:cs typeface="+mn-cs"/>
        </a:defRPr>
      </a:lvl1pPr>
      <a:lvl2pPr marL="800100" indent="-342900" algn="l" defTabSz="914400" rtl="0" eaLnBrk="1" latinLnBrk="0" hangingPunct="1">
        <a:lnSpc>
          <a:spcPct val="110000"/>
        </a:lnSpc>
        <a:spcBef>
          <a:spcPts val="600"/>
        </a:spcBef>
        <a:buFont typeface="Arial" pitchFamily="34" charset="0"/>
        <a:buChar char="•"/>
        <a:defRPr sz="2000" kern="1200">
          <a:solidFill>
            <a:srgbClr val="5F5F5F"/>
          </a:solidFill>
          <a:latin typeface="+mn-lt"/>
          <a:ea typeface="+mn-ea"/>
          <a:cs typeface="+mn-cs"/>
        </a:defRPr>
      </a:lvl2pPr>
      <a:lvl3pPr marL="1257300" indent="-342900" algn="l" defTabSz="914400" rtl="0" eaLnBrk="1" latinLnBrk="0" hangingPunct="1">
        <a:lnSpc>
          <a:spcPct val="110000"/>
        </a:lnSpc>
        <a:spcBef>
          <a:spcPts val="600"/>
        </a:spcBef>
        <a:buFont typeface="Arial" pitchFamily="34" charset="0"/>
        <a:buChar char="•"/>
        <a:defRPr sz="1800" kern="1200">
          <a:solidFill>
            <a:srgbClr val="5F5F5F"/>
          </a:solidFill>
          <a:latin typeface="+mn-lt"/>
          <a:ea typeface="+mn-ea"/>
          <a:cs typeface="+mn-cs"/>
        </a:defRPr>
      </a:lvl3pPr>
      <a:lvl4pPr marL="1657350" indent="-285750" algn="l" defTabSz="914400" rtl="0" eaLnBrk="1" latinLnBrk="0" hangingPunct="1">
        <a:lnSpc>
          <a:spcPct val="110000"/>
        </a:lnSpc>
        <a:spcBef>
          <a:spcPts val="600"/>
        </a:spcBef>
        <a:buFont typeface="Arial" pitchFamily="34" charset="0"/>
        <a:buChar char="•"/>
        <a:defRPr sz="1800" kern="1200">
          <a:solidFill>
            <a:srgbClr val="5F5F5F"/>
          </a:solidFill>
          <a:latin typeface="+mn-lt"/>
          <a:ea typeface="+mn-ea"/>
          <a:cs typeface="+mn-cs"/>
        </a:defRPr>
      </a:lvl4pPr>
      <a:lvl5pPr marL="2114550" indent="-285750" algn="l" defTabSz="914400" rtl="0" eaLnBrk="1" latinLnBrk="0" hangingPunct="1">
        <a:lnSpc>
          <a:spcPct val="110000"/>
        </a:lnSpc>
        <a:spcBef>
          <a:spcPts val="600"/>
        </a:spcBef>
        <a:buFont typeface="Arial" pitchFamily="34" charset="0"/>
        <a:buChar char="•"/>
        <a:defRPr sz="1800" kern="1200">
          <a:solidFill>
            <a:srgbClr val="5F5F5F"/>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lumMod val="95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23486" y="1196107"/>
            <a:ext cx="8546214"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a:bodyPr>
          <a:lstStyle/>
          <a:p>
            <a:pPr lvl="0"/>
            <a:r>
              <a:rPr lang="zh-CN" altLang="zh-CN" dirty="0" smtClean="0">
                <a:sym typeface="Arial" pitchFamily="34" charset="0"/>
              </a:rPr>
              <a:t>单击此处编辑母版标题样式</a:t>
            </a:r>
          </a:p>
        </p:txBody>
      </p:sp>
      <p:sp>
        <p:nvSpPr>
          <p:cNvPr id="1027" name="Rectangle 3"/>
          <p:cNvSpPr>
            <a:spLocks noGrp="1" noChangeArrowheads="1"/>
          </p:cNvSpPr>
          <p:nvPr>
            <p:ph type="body" idx="1"/>
          </p:nvPr>
        </p:nvSpPr>
        <p:spPr bwMode="auto">
          <a:xfrm>
            <a:off x="609601" y="2133602"/>
            <a:ext cx="10960100" cy="403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rmAutofit/>
          </a:bodyPr>
          <a:lstStyle/>
          <a:p>
            <a:pPr lvl="0"/>
            <a:r>
              <a:rPr lang="zh-CN" altLang="zh-CN" dirty="0" smtClean="0">
                <a:sym typeface="Arial" pitchFamily="34" charset="0"/>
              </a:rPr>
              <a:t>单击此处编辑母版文本样式</a:t>
            </a:r>
          </a:p>
          <a:p>
            <a:pPr lvl="1"/>
            <a:r>
              <a:rPr lang="zh-CN" altLang="zh-CN" dirty="0" smtClean="0">
                <a:sym typeface="Arial" pitchFamily="34" charset="0"/>
              </a:rPr>
              <a:t>第二级</a:t>
            </a:r>
          </a:p>
          <a:p>
            <a:pPr lvl="2"/>
            <a:r>
              <a:rPr lang="zh-CN" altLang="zh-CN" dirty="0" smtClean="0">
                <a:sym typeface="Arial" pitchFamily="34" charset="0"/>
              </a:rPr>
              <a:t>第三级</a:t>
            </a:r>
          </a:p>
          <a:p>
            <a:pPr lvl="3"/>
            <a:r>
              <a:rPr lang="zh-CN" altLang="zh-CN" dirty="0" smtClean="0">
                <a:sym typeface="Arial" pitchFamily="34" charset="0"/>
              </a:rPr>
              <a:t>第四级</a:t>
            </a:r>
          </a:p>
          <a:p>
            <a:pPr lvl="4"/>
            <a:r>
              <a:rPr lang="zh-CN" altLang="zh-CN" dirty="0" smtClean="0">
                <a:sym typeface="Arial" pitchFamily="34" charset="0"/>
              </a:rPr>
              <a:t>第五级</a:t>
            </a:r>
          </a:p>
        </p:txBody>
      </p:sp>
      <p:sp>
        <p:nvSpPr>
          <p:cNvPr id="1028" name="Rectangle 4"/>
          <p:cNvSpPr>
            <a:spLocks noGrp="1" noChangeArrowheads="1"/>
          </p:cNvSpPr>
          <p:nvPr>
            <p:ph type="dt" sz="half" idx="2"/>
          </p:nvPr>
        </p:nvSpPr>
        <p:spPr bwMode="auto">
          <a:xfrm>
            <a:off x="609600" y="6381328"/>
            <a:ext cx="2844800" cy="404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defRPr sz="1200">
                <a:latin typeface="Arial" pitchFamily="34" charset="0"/>
                <a:ea typeface="黑体" pitchFamily="49" charset="-122"/>
                <a:sym typeface="Arial" pitchFamily="34" charset="0"/>
              </a:defRPr>
            </a:lvl1pPr>
          </a:lstStyle>
          <a:p>
            <a:endParaRPr lang="zh-CN" altLang="en-US"/>
          </a:p>
        </p:txBody>
      </p:sp>
      <p:sp>
        <p:nvSpPr>
          <p:cNvPr id="1029" name="Rectangle 5"/>
          <p:cNvSpPr>
            <a:spLocks noGrp="1" noChangeArrowheads="1"/>
          </p:cNvSpPr>
          <p:nvPr>
            <p:ph type="ftr" sz="quarter" idx="3"/>
          </p:nvPr>
        </p:nvSpPr>
        <p:spPr bwMode="auto">
          <a:xfrm>
            <a:off x="4165600" y="6381328"/>
            <a:ext cx="3860800" cy="404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ctr">
              <a:defRPr sz="1200">
                <a:latin typeface="Arial" pitchFamily="34" charset="0"/>
                <a:ea typeface="黑体" pitchFamily="49" charset="-122"/>
                <a:sym typeface="Arial" pitchFamily="34" charset="0"/>
              </a:defRPr>
            </a:lvl1pPr>
          </a:lstStyle>
          <a:p>
            <a:endParaRPr lang="zh-CN" altLang="en-US"/>
          </a:p>
        </p:txBody>
      </p:sp>
      <p:sp>
        <p:nvSpPr>
          <p:cNvPr id="1030" name="Rectangle 6"/>
          <p:cNvSpPr>
            <a:spLocks noGrp="1" noChangeArrowheads="1"/>
          </p:cNvSpPr>
          <p:nvPr>
            <p:ph type="sldNum" sz="quarter" idx="4"/>
          </p:nvPr>
        </p:nvSpPr>
        <p:spPr bwMode="auto">
          <a:xfrm>
            <a:off x="8737600" y="6381328"/>
            <a:ext cx="2844800" cy="404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a:defRPr sz="1200">
                <a:latin typeface="Arial" pitchFamily="34" charset="0"/>
                <a:ea typeface="黑体" pitchFamily="49" charset="-122"/>
                <a:sym typeface="Arial" pitchFamily="34" charset="0"/>
              </a:defRPr>
            </a:lvl1pPr>
          </a:lstStyle>
          <a:p>
            <a:fld id="{42DC46DD-F88D-48BD-91A1-8675D8F8656E}" type="slidenum">
              <a:rPr lang="zh-CN" altLang="en-US" smtClean="0"/>
              <a:t>‹#›</a:t>
            </a:fld>
            <a:endParaRPr lang="zh-CN" altLang="en-US"/>
          </a:p>
        </p:txBody>
      </p:sp>
      <p:sp>
        <p:nvSpPr>
          <p:cNvPr id="11" name="等腰三角形 4"/>
          <p:cNvSpPr/>
          <p:nvPr/>
        </p:nvSpPr>
        <p:spPr>
          <a:xfrm rot="5400000">
            <a:off x="-431800" y="483870"/>
            <a:ext cx="1725930" cy="864235"/>
          </a:xfrm>
          <a:prstGeom prst="triangle">
            <a:avLst>
              <a:gd name="adj" fmla="val 50000"/>
            </a:avLst>
          </a:prstGeom>
          <a:solidFill>
            <a:srgbClr val="94DE94"/>
          </a:solidFill>
          <a:ln w="9525">
            <a:noFill/>
            <a:miter/>
          </a:ln>
        </p:spPr>
        <p:txBody>
          <a:bodyPr anchor="t"/>
          <a:lstStyle/>
          <a:p>
            <a:pPr lvl="0"/>
            <a:endParaRPr lang="zh-CN" altLang="en-US">
              <a:latin typeface="Arial" charset="0"/>
              <a:ea typeface="宋体" charset="-122"/>
            </a:endParaRPr>
          </a:p>
        </p:txBody>
      </p:sp>
      <p:sp>
        <p:nvSpPr>
          <p:cNvPr id="12" name="等腰三角形 5"/>
          <p:cNvSpPr/>
          <p:nvPr/>
        </p:nvSpPr>
        <p:spPr>
          <a:xfrm rot="10800000">
            <a:off x="10795" y="-1270"/>
            <a:ext cx="1727200" cy="863600"/>
          </a:xfrm>
          <a:prstGeom prst="triangle">
            <a:avLst>
              <a:gd name="adj" fmla="val 50000"/>
            </a:avLst>
          </a:prstGeom>
          <a:solidFill>
            <a:srgbClr val="8EE5C7"/>
          </a:solidFill>
          <a:ln w="9525">
            <a:noFill/>
            <a:miter/>
          </a:ln>
        </p:spPr>
        <p:txBody>
          <a:bodyPr anchor="t"/>
          <a:lstStyle/>
          <a:p>
            <a:pPr lvl="0"/>
            <a:endParaRPr lang="zh-CN" altLang="en-US">
              <a:latin typeface="Arial" charset="0"/>
              <a:ea typeface="宋体" charset="-122"/>
            </a:endParaRPr>
          </a:p>
        </p:txBody>
      </p:sp>
      <p:sp>
        <p:nvSpPr>
          <p:cNvPr id="13" name="等腰三角形 6"/>
          <p:cNvSpPr/>
          <p:nvPr/>
        </p:nvSpPr>
        <p:spPr>
          <a:xfrm>
            <a:off x="961390" y="31750"/>
            <a:ext cx="1727200" cy="863600"/>
          </a:xfrm>
          <a:prstGeom prst="triangle">
            <a:avLst>
              <a:gd name="adj" fmla="val 50000"/>
            </a:avLst>
          </a:prstGeom>
          <a:solidFill>
            <a:srgbClr val="EBF092"/>
          </a:solidFill>
          <a:ln w="9525">
            <a:noFill/>
            <a:miter/>
          </a:ln>
        </p:spPr>
        <p:txBody>
          <a:bodyPr anchor="t"/>
          <a:lstStyle/>
          <a:p>
            <a:pPr lvl="0"/>
            <a:endParaRPr lang="zh-CN" altLang="en-US">
              <a:latin typeface="Arial" charset="0"/>
              <a:ea typeface="宋体" charset="-122"/>
            </a:endParaRP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Lst>
  <p:timing>
    <p:tnLst>
      <p:par>
        <p:cTn id="1" dur="indefinite" restart="never" nodeType="tmRoot"/>
      </p:par>
    </p:tnLst>
  </p:timing>
  <p:txStyles>
    <p:titleStyle>
      <a:lvl1pPr algn="l" rtl="0" fontAlgn="base">
        <a:spcBef>
          <a:spcPct val="0"/>
        </a:spcBef>
        <a:spcAft>
          <a:spcPct val="0"/>
        </a:spcAft>
        <a:defRPr sz="4000" kern="1200">
          <a:solidFill>
            <a:srgbClr val="0E9651"/>
          </a:solidFill>
          <a:latin typeface="+mj-ea"/>
          <a:ea typeface="+mj-ea"/>
          <a:cs typeface="+mj-cs"/>
          <a:sym typeface="Arial" pitchFamily="34" charset="0"/>
        </a:defRPr>
      </a:lvl1pPr>
      <a:lvl2pPr algn="l" rtl="0" fontAlgn="base">
        <a:spcBef>
          <a:spcPct val="0"/>
        </a:spcBef>
        <a:spcAft>
          <a:spcPct val="0"/>
        </a:spcAft>
        <a:defRPr sz="4000">
          <a:solidFill>
            <a:srgbClr val="0E9651"/>
          </a:solidFill>
          <a:latin typeface="Arial" pitchFamily="34" charset="0"/>
          <a:ea typeface="黑体" pitchFamily="49" charset="-122"/>
          <a:sym typeface="Arial" pitchFamily="34" charset="0"/>
        </a:defRPr>
      </a:lvl2pPr>
      <a:lvl3pPr algn="l" rtl="0" fontAlgn="base">
        <a:spcBef>
          <a:spcPct val="0"/>
        </a:spcBef>
        <a:spcAft>
          <a:spcPct val="0"/>
        </a:spcAft>
        <a:defRPr sz="4000">
          <a:solidFill>
            <a:srgbClr val="0E9651"/>
          </a:solidFill>
          <a:latin typeface="Arial" pitchFamily="34" charset="0"/>
          <a:ea typeface="黑体" pitchFamily="49" charset="-122"/>
          <a:sym typeface="Arial" pitchFamily="34" charset="0"/>
        </a:defRPr>
      </a:lvl3pPr>
      <a:lvl4pPr algn="l" rtl="0" fontAlgn="base">
        <a:spcBef>
          <a:spcPct val="0"/>
        </a:spcBef>
        <a:spcAft>
          <a:spcPct val="0"/>
        </a:spcAft>
        <a:defRPr sz="4000">
          <a:solidFill>
            <a:srgbClr val="0E9651"/>
          </a:solidFill>
          <a:latin typeface="Arial" pitchFamily="34" charset="0"/>
          <a:ea typeface="黑体" pitchFamily="49" charset="-122"/>
          <a:sym typeface="Arial" pitchFamily="34" charset="0"/>
        </a:defRPr>
      </a:lvl4pPr>
      <a:lvl5pPr algn="l" rtl="0" fontAlgn="base">
        <a:spcBef>
          <a:spcPct val="0"/>
        </a:spcBef>
        <a:spcAft>
          <a:spcPct val="0"/>
        </a:spcAft>
        <a:defRPr sz="4000">
          <a:solidFill>
            <a:srgbClr val="0E9651"/>
          </a:solidFill>
          <a:latin typeface="Arial" pitchFamily="34" charset="0"/>
          <a:ea typeface="黑体" pitchFamily="49" charset="-122"/>
          <a:sym typeface="Arial" pitchFamily="34" charset="0"/>
        </a:defRPr>
      </a:lvl5pPr>
      <a:lvl6pPr marL="457200" algn="l" rtl="0" fontAlgn="base">
        <a:spcBef>
          <a:spcPct val="0"/>
        </a:spcBef>
        <a:spcAft>
          <a:spcPct val="0"/>
        </a:spcAft>
        <a:defRPr sz="4000">
          <a:solidFill>
            <a:srgbClr val="0E9651"/>
          </a:solidFill>
          <a:latin typeface="Arial" pitchFamily="34" charset="0"/>
          <a:ea typeface="黑体" pitchFamily="49" charset="-122"/>
          <a:sym typeface="Arial" pitchFamily="34" charset="0"/>
        </a:defRPr>
      </a:lvl6pPr>
      <a:lvl7pPr marL="914400" algn="l" rtl="0" fontAlgn="base">
        <a:spcBef>
          <a:spcPct val="0"/>
        </a:spcBef>
        <a:spcAft>
          <a:spcPct val="0"/>
        </a:spcAft>
        <a:defRPr sz="4000">
          <a:solidFill>
            <a:srgbClr val="0E9651"/>
          </a:solidFill>
          <a:latin typeface="Arial" pitchFamily="34" charset="0"/>
          <a:ea typeface="黑体" pitchFamily="49" charset="-122"/>
          <a:sym typeface="Arial" pitchFamily="34" charset="0"/>
        </a:defRPr>
      </a:lvl7pPr>
      <a:lvl8pPr marL="1371600" algn="l" rtl="0" fontAlgn="base">
        <a:spcBef>
          <a:spcPct val="0"/>
        </a:spcBef>
        <a:spcAft>
          <a:spcPct val="0"/>
        </a:spcAft>
        <a:defRPr sz="4000">
          <a:solidFill>
            <a:srgbClr val="0E9651"/>
          </a:solidFill>
          <a:latin typeface="Arial" pitchFamily="34" charset="0"/>
          <a:ea typeface="黑体" pitchFamily="49" charset="-122"/>
          <a:sym typeface="Arial" pitchFamily="34" charset="0"/>
        </a:defRPr>
      </a:lvl8pPr>
      <a:lvl9pPr marL="1828800" algn="l" rtl="0" fontAlgn="base">
        <a:spcBef>
          <a:spcPct val="0"/>
        </a:spcBef>
        <a:spcAft>
          <a:spcPct val="0"/>
        </a:spcAft>
        <a:defRPr sz="4000">
          <a:solidFill>
            <a:srgbClr val="0E9651"/>
          </a:solidFill>
          <a:latin typeface="Arial" pitchFamily="34" charset="0"/>
          <a:ea typeface="黑体" pitchFamily="49" charset="-122"/>
          <a:sym typeface="Arial" pitchFamily="34" charset="0"/>
        </a:defRPr>
      </a:lvl9pPr>
    </p:titleStyle>
    <p:bodyStyle>
      <a:lvl1pPr marL="15875" indent="-15875" algn="l" rtl="0" fontAlgn="base">
        <a:lnSpc>
          <a:spcPct val="120000"/>
        </a:lnSpc>
        <a:spcBef>
          <a:spcPct val="20000"/>
        </a:spcBef>
        <a:spcAft>
          <a:spcPct val="0"/>
        </a:spcAft>
        <a:buFont typeface="Arial" pitchFamily="34" charset="0"/>
        <a:buChar char="•"/>
        <a:defRPr sz="2400" kern="1200">
          <a:solidFill>
            <a:schemeClr val="bg2"/>
          </a:solidFill>
          <a:latin typeface="+mn-ea"/>
          <a:ea typeface="+mn-ea"/>
          <a:cs typeface="+mn-cs"/>
          <a:sym typeface="Arial" pitchFamily="34" charset="0"/>
        </a:defRPr>
      </a:lvl1pPr>
      <a:lvl2pPr marL="742950" indent="-285750" algn="l" rtl="0" fontAlgn="base">
        <a:lnSpc>
          <a:spcPct val="120000"/>
        </a:lnSpc>
        <a:spcBef>
          <a:spcPct val="20000"/>
        </a:spcBef>
        <a:spcAft>
          <a:spcPct val="0"/>
        </a:spcAft>
        <a:buFont typeface="Arial" pitchFamily="34" charset="0"/>
        <a:buChar char="•"/>
        <a:defRPr sz="2000" kern="1200">
          <a:solidFill>
            <a:schemeClr val="bg2"/>
          </a:solidFill>
          <a:latin typeface="+mn-ea"/>
          <a:ea typeface="+mn-ea"/>
          <a:cs typeface="+mn-cs"/>
          <a:sym typeface="Arial" pitchFamily="34" charset="0"/>
        </a:defRPr>
      </a:lvl2pPr>
      <a:lvl3pPr marL="1143000" indent="-228600" algn="l" rtl="0" fontAlgn="base">
        <a:lnSpc>
          <a:spcPct val="120000"/>
        </a:lnSpc>
        <a:spcBef>
          <a:spcPct val="20000"/>
        </a:spcBef>
        <a:spcAft>
          <a:spcPct val="0"/>
        </a:spcAft>
        <a:buFont typeface="Arial" pitchFamily="34" charset="0"/>
        <a:buChar char="•"/>
        <a:defRPr kern="1200">
          <a:solidFill>
            <a:schemeClr val="bg2"/>
          </a:solidFill>
          <a:latin typeface="+mn-ea"/>
          <a:ea typeface="+mn-ea"/>
          <a:cs typeface="+mn-cs"/>
          <a:sym typeface="Arial" pitchFamily="34" charset="0"/>
        </a:defRPr>
      </a:lvl3pPr>
      <a:lvl4pPr marL="1600200" indent="-228600" algn="l" rtl="0" fontAlgn="base">
        <a:lnSpc>
          <a:spcPct val="120000"/>
        </a:lnSpc>
        <a:spcBef>
          <a:spcPct val="20000"/>
        </a:spcBef>
        <a:spcAft>
          <a:spcPct val="0"/>
        </a:spcAft>
        <a:buFont typeface="Arial" pitchFamily="34" charset="0"/>
        <a:buChar char="•"/>
        <a:defRPr kern="1200">
          <a:solidFill>
            <a:schemeClr val="bg2"/>
          </a:solidFill>
          <a:latin typeface="+mn-ea"/>
          <a:ea typeface="+mn-ea"/>
          <a:cs typeface="+mn-cs"/>
          <a:sym typeface="Arial" pitchFamily="34" charset="0"/>
        </a:defRPr>
      </a:lvl4pPr>
      <a:lvl5pPr marL="2057400" indent="-228600" algn="l" rtl="0" fontAlgn="base">
        <a:lnSpc>
          <a:spcPct val="120000"/>
        </a:lnSpc>
        <a:spcBef>
          <a:spcPct val="20000"/>
        </a:spcBef>
        <a:spcAft>
          <a:spcPct val="0"/>
        </a:spcAft>
        <a:buFont typeface="Arial" pitchFamily="34" charset="0"/>
        <a:buChar char="•"/>
        <a:defRPr kern="1200">
          <a:solidFill>
            <a:schemeClr val="bg2"/>
          </a:solidFill>
          <a:latin typeface="+mn-ea"/>
          <a:ea typeface="+mn-ea"/>
          <a:cs typeface="+mn-cs"/>
          <a:sym typeface="Arial" pitchFamily="34" charset="0"/>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lumMod val="95000"/>
          </a:schemeClr>
        </a:solidFill>
        <a:effectLst/>
      </p:bgPr>
    </p:bg>
    <p:spTree>
      <p:nvGrpSpPr>
        <p:cNvPr id="1" name=""/>
        <p:cNvGrpSpPr/>
        <p:nvPr/>
      </p:nvGrpSpPr>
      <p:grpSpPr>
        <a:xfrm>
          <a:off x="0" y="0"/>
          <a:ext cx="0" cy="0"/>
          <a:chOff x="0" y="0"/>
          <a:chExt cx="0" cy="0"/>
        </a:xfrm>
      </p:grpSpPr>
      <p:grpSp>
        <p:nvGrpSpPr>
          <p:cNvPr id="19" name="组合 18"/>
          <p:cNvGrpSpPr/>
          <p:nvPr/>
        </p:nvGrpSpPr>
        <p:grpSpPr>
          <a:xfrm>
            <a:off x="395288" y="620713"/>
            <a:ext cx="1368425" cy="935037"/>
            <a:chOff x="0" y="0"/>
            <a:chExt cx="2155" cy="1471"/>
          </a:xfrm>
        </p:grpSpPr>
        <p:sp>
          <p:nvSpPr>
            <p:cNvPr id="20" name="矩形 19"/>
            <p:cNvSpPr/>
            <p:nvPr/>
          </p:nvSpPr>
          <p:spPr>
            <a:xfrm rot="4080000">
              <a:off x="901" y="1013"/>
              <a:ext cx="452" cy="453"/>
            </a:xfrm>
            <a:prstGeom prst="rect">
              <a:avLst/>
            </a:prstGeom>
            <a:solidFill>
              <a:srgbClr val="C7EDE9">
                <a:alpha val="100000"/>
              </a:srgbClr>
            </a:solidFill>
            <a:ln w="9525">
              <a:noFill/>
              <a:miter/>
            </a:ln>
          </p:spPr>
          <p:txBody>
            <a:bodyPr/>
            <a:lstStyle/>
            <a:p>
              <a:endParaRPr lang="zh-CN" altLang="en-US"/>
            </a:p>
          </p:txBody>
        </p:sp>
        <p:sp>
          <p:nvSpPr>
            <p:cNvPr id="21" name="矩形 20"/>
            <p:cNvSpPr/>
            <p:nvPr/>
          </p:nvSpPr>
          <p:spPr>
            <a:xfrm rot="900000">
              <a:off x="1587" y="0"/>
              <a:ext cx="568" cy="567"/>
            </a:xfrm>
            <a:prstGeom prst="rect">
              <a:avLst/>
            </a:prstGeom>
            <a:solidFill>
              <a:srgbClr val="AFD7ED">
                <a:alpha val="100000"/>
              </a:srgbClr>
            </a:solidFill>
            <a:ln w="9525">
              <a:noFill/>
              <a:miter/>
            </a:ln>
          </p:spPr>
          <p:txBody>
            <a:bodyPr/>
            <a:lstStyle/>
            <a:p>
              <a:endParaRPr lang="zh-CN" altLang="en-US"/>
            </a:p>
          </p:txBody>
        </p:sp>
        <p:sp>
          <p:nvSpPr>
            <p:cNvPr id="22" name="矩形 21"/>
            <p:cNvSpPr/>
            <p:nvPr/>
          </p:nvSpPr>
          <p:spPr>
            <a:xfrm rot="5280000">
              <a:off x="0" y="0"/>
              <a:ext cx="340" cy="340"/>
            </a:xfrm>
            <a:prstGeom prst="rect">
              <a:avLst/>
            </a:prstGeom>
            <a:solidFill>
              <a:srgbClr val="93E0FF">
                <a:alpha val="100000"/>
              </a:srgbClr>
            </a:solidFill>
            <a:ln w="9525">
              <a:noFill/>
              <a:miter/>
            </a:ln>
          </p:spPr>
          <p:txBody>
            <a:bodyPr/>
            <a:lstStyle/>
            <a:p>
              <a:endParaRPr lang="zh-CN" altLang="en-US"/>
            </a:p>
          </p:txBody>
        </p:sp>
      </p:grpSp>
      <p:sp>
        <p:nvSpPr>
          <p:cNvPr id="1032" name="Rectangle 8"/>
          <p:cNvSpPr>
            <a:spLocks noGrp="1" noChangeArrowheads="1"/>
          </p:cNvSpPr>
          <p:nvPr>
            <p:ph type="title"/>
          </p:nvPr>
        </p:nvSpPr>
        <p:spPr bwMode="auto">
          <a:xfrm>
            <a:off x="609600" y="1714733"/>
            <a:ext cx="10972800" cy="909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normAutofit/>
          </a:bodyPr>
          <a:lstStyle/>
          <a:p>
            <a:pPr lvl="0"/>
            <a:r>
              <a:rPr lang="zh-CN" altLang="zh-CN" dirty="0" smtClean="0"/>
              <a:t>单击此处编辑母版标题样式</a:t>
            </a:r>
          </a:p>
        </p:txBody>
      </p:sp>
      <p:sp>
        <p:nvSpPr>
          <p:cNvPr id="1033" name="Rectangle 9"/>
          <p:cNvSpPr>
            <a:spLocks noGrp="1" noChangeArrowheads="1"/>
          </p:cNvSpPr>
          <p:nvPr>
            <p:ph type="body" idx="1"/>
          </p:nvPr>
        </p:nvSpPr>
        <p:spPr bwMode="auto">
          <a:xfrm>
            <a:off x="609600" y="2743200"/>
            <a:ext cx="10972800" cy="3382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normAutofit/>
          </a:bodyPr>
          <a:lstStyle/>
          <a:p>
            <a:pPr lvl="0"/>
            <a:r>
              <a:rPr lang="zh-CN" altLang="zh-CN" dirty="0" smtClean="0"/>
              <a:t>单击此处编辑母版文本样式</a:t>
            </a:r>
          </a:p>
          <a:p>
            <a:pPr lvl="1"/>
            <a:r>
              <a:rPr lang="zh-CN" altLang="zh-CN" dirty="0" smtClean="0"/>
              <a:t>第二级</a:t>
            </a:r>
          </a:p>
          <a:p>
            <a:pPr lvl="2"/>
            <a:r>
              <a:rPr lang="zh-CN" altLang="zh-CN" dirty="0" smtClean="0"/>
              <a:t>第三级</a:t>
            </a:r>
          </a:p>
          <a:p>
            <a:pPr lvl="3"/>
            <a:r>
              <a:rPr lang="zh-CN" altLang="zh-CN" dirty="0" smtClean="0"/>
              <a:t>第四级</a:t>
            </a:r>
          </a:p>
          <a:p>
            <a:pPr lvl="4"/>
            <a:r>
              <a:rPr lang="zh-CN" altLang="zh-CN" dirty="0" smtClean="0"/>
              <a:t>第五级</a:t>
            </a:r>
          </a:p>
        </p:txBody>
      </p:sp>
      <p:sp>
        <p:nvSpPr>
          <p:cNvPr id="1034" name="Rectangle 10"/>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normAutofit/>
          </a:bodyPr>
          <a:lstStyle>
            <a:lvl1pPr>
              <a:defRPr sz="1400">
                <a:solidFill>
                  <a:srgbClr val="FF425D"/>
                </a:solidFill>
                <a:latin typeface="Arial" pitchFamily="34" charset="0"/>
                <a:ea typeface="黑体" pitchFamily="49" charset="-122"/>
                <a:sym typeface="Arial" pitchFamily="34" charset="0"/>
              </a:defRPr>
            </a:lvl1pPr>
          </a:lstStyle>
          <a:p>
            <a:fld id="{DD7FE579-B3DF-42A1-B7CD-62EFD10FD0C1}" type="datetimeFigureOut">
              <a:rPr lang="zh-CN" altLang="en-US" smtClean="0"/>
              <a:t>2016/6/16</a:t>
            </a:fld>
            <a:endParaRPr lang="zh-CN" altLang="zh-CN"/>
          </a:p>
        </p:txBody>
      </p:sp>
      <p:sp>
        <p:nvSpPr>
          <p:cNvPr id="1035" name="Rectangle 11"/>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normAutofit/>
          </a:bodyPr>
          <a:lstStyle>
            <a:lvl1pPr algn="ctr">
              <a:defRPr sz="1400">
                <a:solidFill>
                  <a:srgbClr val="FF425D"/>
                </a:solidFill>
                <a:latin typeface="Arial" pitchFamily="34" charset="0"/>
                <a:ea typeface="黑体" pitchFamily="49" charset="-122"/>
                <a:sym typeface="Arial" pitchFamily="34" charset="0"/>
              </a:defRPr>
            </a:lvl1pPr>
          </a:lstStyle>
          <a:p>
            <a:endParaRPr lang="zh-CN" altLang="zh-CN"/>
          </a:p>
        </p:txBody>
      </p:sp>
      <p:sp>
        <p:nvSpPr>
          <p:cNvPr id="1036" name="Rectangle 12"/>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normAutofit/>
          </a:bodyPr>
          <a:lstStyle>
            <a:lvl1pPr algn="r">
              <a:defRPr sz="1400">
                <a:solidFill>
                  <a:srgbClr val="FF425D"/>
                </a:solidFill>
                <a:latin typeface="Arial" pitchFamily="34" charset="0"/>
                <a:ea typeface="黑体" pitchFamily="49" charset="-122"/>
                <a:sym typeface="Arial" pitchFamily="34" charset="0"/>
              </a:defRPr>
            </a:lvl1pPr>
          </a:lstStyle>
          <a:p>
            <a:fld id="{584D9663-5B62-42D8-8388-27C3B13283E2}" type="slidenum">
              <a:rPr lang="zh-CN" altLang="zh-CN" smtClean="0"/>
              <a:t>‹#›</a:t>
            </a:fld>
            <a:endParaRPr lang="zh-CN" altLang="zh-CN"/>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Lst>
  <p:txStyles>
    <p:titleStyle>
      <a:lvl1pPr algn="ctr" rtl="0" fontAlgn="base">
        <a:spcBef>
          <a:spcPct val="0"/>
        </a:spcBef>
        <a:spcAft>
          <a:spcPct val="0"/>
        </a:spcAft>
        <a:defRPr sz="4400" kern="1200">
          <a:solidFill>
            <a:srgbClr val="FF425D"/>
          </a:solidFill>
          <a:latin typeface="+mj-ea"/>
          <a:ea typeface="+mj-ea"/>
          <a:cs typeface="+mj-cs"/>
          <a:sym typeface="Arial" pitchFamily="34" charset="0"/>
        </a:defRPr>
      </a:lvl1pPr>
      <a:lvl2pPr algn="ctr" rtl="0" fontAlgn="base">
        <a:spcBef>
          <a:spcPct val="0"/>
        </a:spcBef>
        <a:spcAft>
          <a:spcPct val="0"/>
        </a:spcAft>
        <a:defRPr sz="4400">
          <a:solidFill>
            <a:srgbClr val="FF425D"/>
          </a:solidFill>
          <a:latin typeface="Arial" pitchFamily="34" charset="0"/>
          <a:ea typeface="黑体" pitchFamily="49" charset="-122"/>
        </a:defRPr>
      </a:lvl2pPr>
      <a:lvl3pPr algn="ctr" rtl="0" fontAlgn="base">
        <a:spcBef>
          <a:spcPct val="0"/>
        </a:spcBef>
        <a:spcAft>
          <a:spcPct val="0"/>
        </a:spcAft>
        <a:defRPr sz="4400">
          <a:solidFill>
            <a:srgbClr val="FF425D"/>
          </a:solidFill>
          <a:latin typeface="Arial" pitchFamily="34" charset="0"/>
          <a:ea typeface="黑体" pitchFamily="49" charset="-122"/>
        </a:defRPr>
      </a:lvl3pPr>
      <a:lvl4pPr algn="ctr" rtl="0" fontAlgn="base">
        <a:spcBef>
          <a:spcPct val="0"/>
        </a:spcBef>
        <a:spcAft>
          <a:spcPct val="0"/>
        </a:spcAft>
        <a:defRPr sz="4400">
          <a:solidFill>
            <a:srgbClr val="FF425D"/>
          </a:solidFill>
          <a:latin typeface="Arial" pitchFamily="34" charset="0"/>
          <a:ea typeface="黑体" pitchFamily="49" charset="-122"/>
        </a:defRPr>
      </a:lvl4pPr>
      <a:lvl5pPr algn="ctr" rtl="0" fontAlgn="base">
        <a:spcBef>
          <a:spcPct val="0"/>
        </a:spcBef>
        <a:spcAft>
          <a:spcPct val="0"/>
        </a:spcAft>
        <a:defRPr sz="4400">
          <a:solidFill>
            <a:srgbClr val="FF425D"/>
          </a:solidFill>
          <a:latin typeface="Arial" pitchFamily="34" charset="0"/>
          <a:ea typeface="黑体" pitchFamily="49" charset="-122"/>
        </a:defRPr>
      </a:lvl5pPr>
      <a:lvl6pPr marL="457200" algn="ctr" rtl="0" fontAlgn="base">
        <a:spcBef>
          <a:spcPct val="0"/>
        </a:spcBef>
        <a:spcAft>
          <a:spcPct val="0"/>
        </a:spcAft>
        <a:defRPr sz="4400">
          <a:solidFill>
            <a:srgbClr val="FF425D"/>
          </a:solidFill>
          <a:latin typeface="Arial" pitchFamily="34" charset="0"/>
          <a:ea typeface="黑体" pitchFamily="49" charset="-122"/>
        </a:defRPr>
      </a:lvl6pPr>
      <a:lvl7pPr marL="914400" algn="ctr" rtl="0" fontAlgn="base">
        <a:spcBef>
          <a:spcPct val="0"/>
        </a:spcBef>
        <a:spcAft>
          <a:spcPct val="0"/>
        </a:spcAft>
        <a:defRPr sz="4400">
          <a:solidFill>
            <a:srgbClr val="FF425D"/>
          </a:solidFill>
          <a:latin typeface="Arial" pitchFamily="34" charset="0"/>
          <a:ea typeface="黑体" pitchFamily="49" charset="-122"/>
        </a:defRPr>
      </a:lvl7pPr>
      <a:lvl8pPr marL="1371600" algn="ctr" rtl="0" fontAlgn="base">
        <a:spcBef>
          <a:spcPct val="0"/>
        </a:spcBef>
        <a:spcAft>
          <a:spcPct val="0"/>
        </a:spcAft>
        <a:defRPr sz="4400">
          <a:solidFill>
            <a:srgbClr val="FF425D"/>
          </a:solidFill>
          <a:latin typeface="Arial" pitchFamily="34" charset="0"/>
          <a:ea typeface="黑体" pitchFamily="49" charset="-122"/>
        </a:defRPr>
      </a:lvl8pPr>
      <a:lvl9pPr marL="1828800" algn="ctr" rtl="0" fontAlgn="base">
        <a:spcBef>
          <a:spcPct val="0"/>
        </a:spcBef>
        <a:spcAft>
          <a:spcPct val="0"/>
        </a:spcAft>
        <a:defRPr sz="4400">
          <a:solidFill>
            <a:srgbClr val="FF425D"/>
          </a:solidFill>
          <a:latin typeface="Arial" pitchFamily="34" charset="0"/>
          <a:ea typeface="黑体" pitchFamily="49" charset="-122"/>
        </a:defRPr>
      </a:lvl9pPr>
    </p:titleStyle>
    <p:bodyStyle>
      <a:lvl1pPr marL="342900" indent="-342900" algn="l" rtl="0" fontAlgn="base">
        <a:spcBef>
          <a:spcPct val="20000"/>
        </a:spcBef>
        <a:spcAft>
          <a:spcPct val="0"/>
        </a:spcAft>
        <a:buChar char="•"/>
        <a:defRPr sz="2400" kern="1200">
          <a:solidFill>
            <a:srgbClr val="FF425D"/>
          </a:solidFill>
          <a:latin typeface="+mn-ea"/>
          <a:ea typeface="+mn-ea"/>
          <a:cs typeface="+mn-cs"/>
          <a:sym typeface="Arial" pitchFamily="34" charset="0"/>
        </a:defRPr>
      </a:lvl1pPr>
      <a:lvl2pPr marL="914400" indent="-457200" algn="l" rtl="0" fontAlgn="base">
        <a:spcBef>
          <a:spcPct val="20000"/>
        </a:spcBef>
        <a:spcAft>
          <a:spcPct val="0"/>
        </a:spcAft>
        <a:buFont typeface="Arial" pitchFamily="34" charset="0"/>
        <a:buChar char="•"/>
        <a:defRPr sz="2000" kern="1200">
          <a:solidFill>
            <a:srgbClr val="FF425D"/>
          </a:solidFill>
          <a:latin typeface="+mn-ea"/>
          <a:ea typeface="+mn-ea"/>
          <a:cs typeface="+mn-cs"/>
          <a:sym typeface="Arial" pitchFamily="34" charset="0"/>
        </a:defRPr>
      </a:lvl2pPr>
      <a:lvl3pPr marL="1257300" indent="-342900" algn="l" rtl="0" fontAlgn="base">
        <a:spcBef>
          <a:spcPct val="20000"/>
        </a:spcBef>
        <a:spcAft>
          <a:spcPct val="0"/>
        </a:spcAft>
        <a:buFont typeface="Arial" pitchFamily="34" charset="0"/>
        <a:buChar char="•"/>
        <a:defRPr sz="1800" kern="1200">
          <a:solidFill>
            <a:srgbClr val="FF425D"/>
          </a:solidFill>
          <a:latin typeface="+mn-ea"/>
          <a:ea typeface="+mn-ea"/>
          <a:cs typeface="+mn-cs"/>
          <a:sym typeface="Arial" pitchFamily="34" charset="0"/>
        </a:defRPr>
      </a:lvl3pPr>
      <a:lvl4pPr marL="1714500" indent="-342900" algn="l" rtl="0" fontAlgn="base">
        <a:spcBef>
          <a:spcPct val="20000"/>
        </a:spcBef>
        <a:spcAft>
          <a:spcPct val="0"/>
        </a:spcAft>
        <a:buFont typeface="Arial" pitchFamily="34" charset="0"/>
        <a:buChar char="•"/>
        <a:defRPr sz="1800" kern="1200">
          <a:solidFill>
            <a:srgbClr val="FF425D"/>
          </a:solidFill>
          <a:latin typeface="+mn-ea"/>
          <a:ea typeface="+mn-ea"/>
          <a:cs typeface="+mn-cs"/>
          <a:sym typeface="Arial" pitchFamily="34" charset="0"/>
        </a:defRPr>
      </a:lvl4pPr>
      <a:lvl5pPr marL="2171700" indent="-342900" algn="l" rtl="0" fontAlgn="base">
        <a:spcBef>
          <a:spcPct val="20000"/>
        </a:spcBef>
        <a:spcAft>
          <a:spcPct val="0"/>
        </a:spcAft>
        <a:buFont typeface="Arial" pitchFamily="34" charset="0"/>
        <a:buChar char="•"/>
        <a:defRPr sz="1800" kern="1200">
          <a:solidFill>
            <a:srgbClr val="FF425D"/>
          </a:solidFill>
          <a:latin typeface="+mn-ea"/>
          <a:ea typeface="+mn-ea"/>
          <a:cs typeface="+mn-cs"/>
          <a:sym typeface="Arial" pitchFamily="34" charset="0"/>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33.xml"/><Relationship Id="rId13" Type="http://schemas.openxmlformats.org/officeDocument/2006/relationships/tags" Target="../tags/tag38.xml"/><Relationship Id="rId18" Type="http://schemas.openxmlformats.org/officeDocument/2006/relationships/tags" Target="../tags/tag43.xml"/><Relationship Id="rId26" Type="http://schemas.openxmlformats.org/officeDocument/2006/relationships/tags" Target="../tags/tag51.xml"/><Relationship Id="rId3" Type="http://schemas.openxmlformats.org/officeDocument/2006/relationships/tags" Target="../tags/tag28.xml"/><Relationship Id="rId21" Type="http://schemas.openxmlformats.org/officeDocument/2006/relationships/tags" Target="../tags/tag46.xml"/><Relationship Id="rId7" Type="http://schemas.openxmlformats.org/officeDocument/2006/relationships/tags" Target="../tags/tag32.xml"/><Relationship Id="rId12" Type="http://schemas.openxmlformats.org/officeDocument/2006/relationships/tags" Target="../tags/tag37.xml"/><Relationship Id="rId17" Type="http://schemas.openxmlformats.org/officeDocument/2006/relationships/tags" Target="../tags/tag42.xml"/><Relationship Id="rId25" Type="http://schemas.openxmlformats.org/officeDocument/2006/relationships/tags" Target="../tags/tag50.xml"/><Relationship Id="rId2" Type="http://schemas.openxmlformats.org/officeDocument/2006/relationships/tags" Target="../tags/tag27.xml"/><Relationship Id="rId16" Type="http://schemas.openxmlformats.org/officeDocument/2006/relationships/tags" Target="../tags/tag41.xml"/><Relationship Id="rId20" Type="http://schemas.openxmlformats.org/officeDocument/2006/relationships/tags" Target="../tags/tag45.xml"/><Relationship Id="rId29" Type="http://schemas.openxmlformats.org/officeDocument/2006/relationships/notesSlide" Target="../notesSlides/notesSlide1.xml"/><Relationship Id="rId1" Type="http://schemas.openxmlformats.org/officeDocument/2006/relationships/tags" Target="../tags/tag26.xml"/><Relationship Id="rId6" Type="http://schemas.openxmlformats.org/officeDocument/2006/relationships/tags" Target="../tags/tag31.xml"/><Relationship Id="rId11" Type="http://schemas.openxmlformats.org/officeDocument/2006/relationships/tags" Target="../tags/tag36.xml"/><Relationship Id="rId24" Type="http://schemas.openxmlformats.org/officeDocument/2006/relationships/tags" Target="../tags/tag49.xml"/><Relationship Id="rId5" Type="http://schemas.openxmlformats.org/officeDocument/2006/relationships/tags" Target="../tags/tag30.xml"/><Relationship Id="rId15" Type="http://schemas.openxmlformats.org/officeDocument/2006/relationships/tags" Target="../tags/tag40.xml"/><Relationship Id="rId23" Type="http://schemas.openxmlformats.org/officeDocument/2006/relationships/tags" Target="../tags/tag48.xml"/><Relationship Id="rId28" Type="http://schemas.openxmlformats.org/officeDocument/2006/relationships/slideLayout" Target="../slideLayouts/slideLayout7.xml"/><Relationship Id="rId10" Type="http://schemas.openxmlformats.org/officeDocument/2006/relationships/tags" Target="../tags/tag35.xml"/><Relationship Id="rId19" Type="http://schemas.openxmlformats.org/officeDocument/2006/relationships/tags" Target="../tags/tag44.xml"/><Relationship Id="rId4" Type="http://schemas.openxmlformats.org/officeDocument/2006/relationships/tags" Target="../tags/tag29.xml"/><Relationship Id="rId9" Type="http://schemas.openxmlformats.org/officeDocument/2006/relationships/tags" Target="../tags/tag34.xml"/><Relationship Id="rId14" Type="http://schemas.openxmlformats.org/officeDocument/2006/relationships/tags" Target="../tags/tag39.xml"/><Relationship Id="rId22" Type="http://schemas.openxmlformats.org/officeDocument/2006/relationships/tags" Target="../tags/tag47.xml"/><Relationship Id="rId27" Type="http://schemas.openxmlformats.org/officeDocument/2006/relationships/tags" Target="../tags/tag52.xml"/><Relationship Id="rId30"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8184769" y="5406454"/>
            <a:ext cx="2239391" cy="1055306"/>
          </a:xfrm>
        </p:spPr>
        <p:txBody>
          <a:bodyPr>
            <a:normAutofit fontScale="92500"/>
          </a:bodyPr>
          <a:lstStyle/>
          <a:p>
            <a:r>
              <a:rPr lang="en-US" altLang="zh-CN" dirty="0" err="1" smtClean="0">
                <a:latin typeface="Times New Roman" charset="0"/>
              </a:rPr>
              <a:t>Xiaoyan</a:t>
            </a:r>
            <a:r>
              <a:rPr lang="en-US" altLang="zh-CN" dirty="0" smtClean="0">
                <a:latin typeface="Times New Roman" charset="0"/>
              </a:rPr>
              <a:t> Zeng</a:t>
            </a:r>
          </a:p>
          <a:p>
            <a:r>
              <a:rPr lang="en-US" altLang="zh-CN" dirty="0" smtClean="0">
                <a:latin typeface="Times New Roman" charset="0"/>
              </a:rPr>
              <a:t>   </a:t>
            </a:r>
            <a:r>
              <a:rPr lang="en-US" altLang="zh-CN" dirty="0" err="1" smtClean="0">
                <a:latin typeface="Times New Roman" charset="0"/>
              </a:rPr>
              <a:t>Xiaoxiang</a:t>
            </a:r>
            <a:r>
              <a:rPr lang="en-US" altLang="zh-CN" dirty="0" smtClean="0">
                <a:latin typeface="Times New Roman" charset="0"/>
              </a:rPr>
              <a:t> Chen </a:t>
            </a:r>
          </a:p>
          <a:p>
            <a:endParaRPr lang="en-US" altLang="zh-CN" dirty="0" smtClean="0">
              <a:latin typeface="Times New Roman" charset="0"/>
            </a:endParaRPr>
          </a:p>
          <a:p>
            <a:endParaRPr lang="en-US" altLang="zh-CN" dirty="0">
              <a:latin typeface="Times New Roman" charset="0"/>
            </a:endParaRPr>
          </a:p>
          <a:p>
            <a:endParaRPr lang="en-US" altLang="zh-CN" dirty="0">
              <a:latin typeface="Times New Roman" charset="0"/>
            </a:endParaRPr>
          </a:p>
        </p:txBody>
      </p:sp>
      <p:cxnSp>
        <p:nvCxnSpPr>
          <p:cNvPr id="4" name="直接连接符 3"/>
          <p:cNvCxnSpPr/>
          <p:nvPr/>
        </p:nvCxnSpPr>
        <p:spPr>
          <a:xfrm>
            <a:off x="14605" y="1211580"/>
            <a:ext cx="12146280" cy="1524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图片 4" descr="untitled"/>
          <p:cNvPicPr>
            <a:picLocks noChangeAspect="1"/>
          </p:cNvPicPr>
          <p:nvPr/>
        </p:nvPicPr>
        <p:blipFill>
          <a:blip r:embed="rId2"/>
          <a:stretch>
            <a:fillRect/>
          </a:stretch>
        </p:blipFill>
        <p:spPr>
          <a:xfrm>
            <a:off x="9778365" y="171450"/>
            <a:ext cx="2237105" cy="1866900"/>
          </a:xfrm>
          <a:prstGeom prst="rect">
            <a:avLst/>
          </a:prstGeom>
        </p:spPr>
      </p:pic>
      <p:sp>
        <p:nvSpPr>
          <p:cNvPr id="6" name="矩形 5"/>
          <p:cNvSpPr/>
          <p:nvPr/>
        </p:nvSpPr>
        <p:spPr>
          <a:xfrm>
            <a:off x="1475232" y="1347629"/>
            <a:ext cx="7217664" cy="3077766"/>
          </a:xfrm>
          <a:prstGeom prst="rect">
            <a:avLst/>
          </a:prstGeom>
        </p:spPr>
        <p:txBody>
          <a:bodyPr wrap="square">
            <a:spAutoFit/>
          </a:bodyPr>
          <a:lstStyle/>
          <a:p>
            <a:pPr algn="ctr">
              <a:spcAft>
                <a:spcPts val="0"/>
              </a:spcAft>
            </a:pPr>
            <a:r>
              <a:rPr lang="en-US" altLang="zh-CN" sz="3600" b="1" dirty="0">
                <a:latin typeface="Times New Roman" charset="0"/>
                <a:ea typeface="MS PGothic" pitchFamily="34" charset="-128"/>
                <a:cs typeface="+mj-cs"/>
              </a:rPr>
              <a:t>The Influence of Lexical Aspect, Task Variability and Proficiency Level on Chinese Learners’ Acquisition of the English Progressive Aspect</a:t>
            </a:r>
            <a:endParaRPr lang="zh-CN" altLang="zh-CN" sz="3600" b="1" dirty="0">
              <a:latin typeface="Times New Roman" charset="0"/>
              <a:ea typeface="MS PGothic" pitchFamily="34" charset="-128"/>
              <a:cs typeface="+mj-cs"/>
            </a:endParaRPr>
          </a:p>
          <a:p>
            <a:r>
              <a:rPr lang="en-US" altLang="zh-CN" sz="1400" kern="0" dirty="0">
                <a:latin typeface="Times New Roman" panose="02020603050405020304" pitchFamily="18" charset="0"/>
                <a:ea typeface="楷体" panose="02010609060101010101" pitchFamily="49" charset="-122"/>
                <a:cs typeface="Times New Roman" panose="02020603050405020304" pitchFamily="18" charset="0"/>
              </a:rPr>
              <a:t> </a:t>
            </a:r>
            <a:endParaRPr lang="zh-CN" altLang="zh-CN" sz="1100" kern="100" dirty="0">
              <a:latin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5"/>
          <p:cNvSpPr/>
          <p:nvPr>
            <p:custDataLst>
              <p:tags r:id="rId2"/>
            </p:custDataLst>
          </p:nvPr>
        </p:nvSpPr>
        <p:spPr>
          <a:xfrm>
            <a:off x="2064385" y="2988945"/>
            <a:ext cx="2304415" cy="1604645"/>
          </a:xfrm>
          <a:prstGeom prst="triangle">
            <a:avLst>
              <a:gd name="adj" fmla="val 52185"/>
            </a:avLst>
          </a:prstGeom>
        </p:spPr>
        <p:style>
          <a:lnRef idx="2">
            <a:schemeClr val="accent1"/>
          </a:lnRef>
          <a:fillRef idx="1">
            <a:schemeClr val="lt1"/>
          </a:fillRef>
          <a:effectRef idx="0">
            <a:schemeClr val="accent1"/>
          </a:effectRef>
          <a:fontRef idx="minor">
            <a:schemeClr val="dk1"/>
          </a:fontRef>
        </p:style>
        <p:txBody>
          <a:bodyPr lIns="0" tIns="0" rIns="0" bIns="144000" anchor="ctr">
            <a:noAutofit/>
          </a:bodyPr>
          <a:lstStyle/>
          <a:p>
            <a:pPr algn="ctr">
              <a:defRPr/>
            </a:pPr>
            <a:r>
              <a:rPr lang="en-US" altLang="zh-CN" sz="2800" b="1" dirty="0">
                <a:solidFill>
                  <a:schemeClr val="tx1"/>
                </a:solidFill>
                <a:latin typeface="Times New Roman" charset="0"/>
                <a:ea typeface="黑体" charset="0"/>
                <a:cs typeface="+mn-ea"/>
                <a:sym typeface="Arial" pitchFamily="34" charset="0"/>
              </a:rPr>
              <a:t>Outline</a:t>
            </a:r>
          </a:p>
        </p:txBody>
      </p:sp>
      <p:sp>
        <p:nvSpPr>
          <p:cNvPr id="7" name="等腰三角形 6"/>
          <p:cNvSpPr/>
          <p:nvPr>
            <p:custDataLst>
              <p:tags r:id="rId3"/>
            </p:custDataLst>
          </p:nvPr>
        </p:nvSpPr>
        <p:spPr>
          <a:xfrm>
            <a:off x="2072640" y="2691130"/>
            <a:ext cx="2319020" cy="1641475"/>
          </a:xfrm>
          <a:prstGeom prst="triangle">
            <a:avLst/>
          </a:prstGeom>
          <a:noFill/>
          <a:ln>
            <a:solidFill>
              <a:schemeClr val="accent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sym typeface="Arial" pitchFamily="34" charset="0"/>
            </a:endParaRPr>
          </a:p>
        </p:txBody>
      </p:sp>
      <p:grpSp>
        <p:nvGrpSpPr>
          <p:cNvPr id="2" name="组合 1"/>
          <p:cNvGrpSpPr/>
          <p:nvPr>
            <p:custDataLst>
              <p:tags r:id="rId4"/>
            </p:custDataLst>
          </p:nvPr>
        </p:nvGrpSpPr>
        <p:grpSpPr>
          <a:xfrm>
            <a:off x="5188159" y="1364092"/>
            <a:ext cx="5974168" cy="930672"/>
            <a:chOff x="3798888" y="1312863"/>
            <a:chExt cx="6890520" cy="1188221"/>
          </a:xfrm>
        </p:grpSpPr>
        <p:sp>
          <p:nvSpPr>
            <p:cNvPr id="12" name="文本框 11"/>
            <p:cNvSpPr txBox="1"/>
            <p:nvPr>
              <p:custDataLst>
                <p:tags r:id="rId25"/>
              </p:custDataLst>
            </p:nvPr>
          </p:nvSpPr>
          <p:spPr>
            <a:xfrm>
              <a:off x="4338407" y="1750198"/>
              <a:ext cx="6351001" cy="750886"/>
            </a:xfrm>
            <a:prstGeom prst="rect">
              <a:avLst/>
            </a:prstGeom>
            <a:noFill/>
          </p:spPr>
          <p:txBody>
            <a:bodyPr>
              <a:normAutofit/>
            </a:bodyPr>
            <a:lstStyle/>
            <a:p>
              <a:pPr>
                <a:defRPr/>
              </a:pPr>
              <a:r>
                <a:rPr lang="en-US" altLang="zh-CN" sz="2400" dirty="0">
                  <a:solidFill>
                    <a:schemeClr val="tx1"/>
                  </a:solidFill>
                  <a:latin typeface="Times New Roman" charset="0"/>
                  <a:sym typeface="Arial" pitchFamily="34" charset="0"/>
                </a:rPr>
                <a:t> Introduction</a:t>
              </a:r>
              <a:endParaRPr lang="en-US" altLang="zh-CN" sz="3200" dirty="0">
                <a:solidFill>
                  <a:schemeClr val="tx1"/>
                </a:solidFill>
                <a:latin typeface="Times New Roman" charset="0"/>
                <a:sym typeface="Arial" pitchFamily="34" charset="0"/>
              </a:endParaRPr>
            </a:p>
          </p:txBody>
        </p:sp>
        <p:cxnSp>
          <p:nvCxnSpPr>
            <p:cNvPr id="13" name="直接连接符 12"/>
            <p:cNvCxnSpPr/>
            <p:nvPr>
              <p:custDataLst>
                <p:tags r:id="rId26"/>
              </p:custDataLst>
            </p:nvPr>
          </p:nvCxnSpPr>
          <p:spPr>
            <a:xfrm flipH="1">
              <a:off x="3997325" y="1601788"/>
              <a:ext cx="498475" cy="649287"/>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custDataLst>
                <p:tags r:id="rId27"/>
              </p:custDataLst>
            </p:nvPr>
          </p:nvSpPr>
          <p:spPr>
            <a:xfrm>
              <a:off x="3798888" y="1312863"/>
              <a:ext cx="385762" cy="708025"/>
            </a:xfrm>
            <a:prstGeom prst="rect">
              <a:avLst/>
            </a:prstGeom>
            <a:noFill/>
          </p:spPr>
          <p:txBody>
            <a:bodyPr>
              <a:normAutofit fontScale="92500" lnSpcReduction="20000"/>
            </a:bodyPr>
            <a:lstStyle/>
            <a:p>
              <a:pPr>
                <a:defRPr/>
              </a:pPr>
              <a:r>
                <a:rPr lang="en-US" altLang="zh-CN" sz="4000" dirty="0">
                  <a:solidFill>
                    <a:schemeClr val="accent1">
                      <a:lumMod val="75000"/>
                    </a:schemeClr>
                  </a:solidFill>
                  <a:sym typeface="Arial" pitchFamily="34" charset="0"/>
                </a:rPr>
                <a:t>1</a:t>
              </a:r>
              <a:endParaRPr lang="zh-CN" altLang="en-US" sz="4000" dirty="0">
                <a:solidFill>
                  <a:schemeClr val="accent1">
                    <a:lumMod val="75000"/>
                  </a:schemeClr>
                </a:solidFill>
                <a:sym typeface="Arial" pitchFamily="34" charset="0"/>
              </a:endParaRPr>
            </a:p>
          </p:txBody>
        </p:sp>
      </p:grpSp>
      <p:grpSp>
        <p:nvGrpSpPr>
          <p:cNvPr id="3" name="组合 2"/>
          <p:cNvGrpSpPr/>
          <p:nvPr>
            <p:custDataLst>
              <p:tags r:id="rId5"/>
            </p:custDataLst>
          </p:nvPr>
        </p:nvGrpSpPr>
        <p:grpSpPr>
          <a:xfrm>
            <a:off x="5176692" y="2130557"/>
            <a:ext cx="5981149" cy="962397"/>
            <a:chOff x="3798888" y="2409825"/>
            <a:chExt cx="6898572" cy="1228724"/>
          </a:xfrm>
        </p:grpSpPr>
        <p:sp>
          <p:nvSpPr>
            <p:cNvPr id="16" name="文本框 15"/>
            <p:cNvSpPr txBox="1"/>
            <p:nvPr>
              <p:custDataLst>
                <p:tags r:id="rId22"/>
              </p:custDataLst>
            </p:nvPr>
          </p:nvSpPr>
          <p:spPr>
            <a:xfrm>
              <a:off x="4346459" y="2887663"/>
              <a:ext cx="6351001" cy="750886"/>
            </a:xfrm>
            <a:prstGeom prst="rect">
              <a:avLst/>
            </a:prstGeom>
            <a:noFill/>
          </p:spPr>
          <p:txBody>
            <a:bodyPr>
              <a:normAutofit/>
            </a:bodyPr>
            <a:lstStyle/>
            <a:p>
              <a:pPr>
                <a:defRPr/>
              </a:pPr>
              <a:r>
                <a:rPr lang="en-US" altLang="zh-CN" sz="2400" dirty="0">
                  <a:solidFill>
                    <a:schemeClr val="tx1"/>
                  </a:solidFill>
                  <a:latin typeface="Times New Roman" charset="0"/>
                  <a:sym typeface="Arial" pitchFamily="34" charset="0"/>
                </a:rPr>
                <a:t> Literature Review</a:t>
              </a:r>
            </a:p>
          </p:txBody>
        </p:sp>
        <p:cxnSp>
          <p:nvCxnSpPr>
            <p:cNvPr id="17" name="直接连接符 16"/>
            <p:cNvCxnSpPr/>
            <p:nvPr>
              <p:custDataLst>
                <p:tags r:id="rId23"/>
              </p:custDataLst>
            </p:nvPr>
          </p:nvCxnSpPr>
          <p:spPr>
            <a:xfrm flipH="1">
              <a:off x="3997325" y="2698750"/>
              <a:ext cx="498475" cy="650875"/>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custDataLst>
                <p:tags r:id="rId24"/>
              </p:custDataLst>
            </p:nvPr>
          </p:nvSpPr>
          <p:spPr>
            <a:xfrm>
              <a:off x="3798888" y="2409825"/>
              <a:ext cx="385762" cy="708025"/>
            </a:xfrm>
            <a:prstGeom prst="rect">
              <a:avLst/>
            </a:prstGeom>
            <a:noFill/>
          </p:spPr>
          <p:txBody>
            <a:bodyPr>
              <a:normAutofit fontScale="92500" lnSpcReduction="20000"/>
            </a:bodyPr>
            <a:lstStyle/>
            <a:p>
              <a:pPr>
                <a:defRPr/>
              </a:pPr>
              <a:r>
                <a:rPr lang="en-US" altLang="zh-CN" sz="4000" dirty="0">
                  <a:solidFill>
                    <a:schemeClr val="accent1">
                      <a:lumMod val="75000"/>
                    </a:schemeClr>
                  </a:solidFill>
                  <a:sym typeface="Arial" pitchFamily="34" charset="0"/>
                </a:rPr>
                <a:t>2</a:t>
              </a:r>
              <a:endParaRPr lang="zh-CN" altLang="en-US" sz="4000" dirty="0">
                <a:solidFill>
                  <a:schemeClr val="accent1">
                    <a:lumMod val="75000"/>
                  </a:schemeClr>
                </a:solidFill>
                <a:sym typeface="Arial" pitchFamily="34" charset="0"/>
              </a:endParaRPr>
            </a:p>
          </p:txBody>
        </p:sp>
      </p:grpSp>
      <p:grpSp>
        <p:nvGrpSpPr>
          <p:cNvPr id="4" name="组合 3"/>
          <p:cNvGrpSpPr/>
          <p:nvPr>
            <p:custDataLst>
              <p:tags r:id="rId6"/>
            </p:custDataLst>
          </p:nvPr>
        </p:nvGrpSpPr>
        <p:grpSpPr>
          <a:xfrm>
            <a:off x="5176692" y="2886691"/>
            <a:ext cx="6004648" cy="962397"/>
            <a:chOff x="3798888" y="3508375"/>
            <a:chExt cx="6925675" cy="1228724"/>
          </a:xfrm>
        </p:grpSpPr>
        <p:sp>
          <p:nvSpPr>
            <p:cNvPr id="20" name="文本框 19"/>
            <p:cNvSpPr txBox="1"/>
            <p:nvPr>
              <p:custDataLst>
                <p:tags r:id="rId19"/>
              </p:custDataLst>
            </p:nvPr>
          </p:nvSpPr>
          <p:spPr>
            <a:xfrm>
              <a:off x="4373562" y="3986213"/>
              <a:ext cx="6351001" cy="750886"/>
            </a:xfrm>
            <a:prstGeom prst="rect">
              <a:avLst/>
            </a:prstGeom>
            <a:noFill/>
          </p:spPr>
          <p:txBody>
            <a:bodyPr>
              <a:normAutofit/>
            </a:bodyPr>
            <a:lstStyle/>
            <a:p>
              <a:pPr>
                <a:defRPr/>
              </a:pPr>
              <a:r>
                <a:rPr lang="en-US" altLang="zh-CN" sz="2400" dirty="0">
                  <a:solidFill>
                    <a:schemeClr val="tx1"/>
                  </a:solidFill>
                  <a:latin typeface="Times New Roman" charset="0"/>
                  <a:sym typeface="Arial" pitchFamily="34" charset="0"/>
                </a:rPr>
                <a:t> Methodology</a:t>
              </a:r>
            </a:p>
          </p:txBody>
        </p:sp>
        <p:cxnSp>
          <p:nvCxnSpPr>
            <p:cNvPr id="21" name="直接连接符 20"/>
            <p:cNvCxnSpPr/>
            <p:nvPr>
              <p:custDataLst>
                <p:tags r:id="rId20"/>
              </p:custDataLst>
            </p:nvPr>
          </p:nvCxnSpPr>
          <p:spPr>
            <a:xfrm flipH="1">
              <a:off x="3997325" y="3797300"/>
              <a:ext cx="498475" cy="650875"/>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custDataLst>
                <p:tags r:id="rId21"/>
              </p:custDataLst>
            </p:nvPr>
          </p:nvSpPr>
          <p:spPr>
            <a:xfrm>
              <a:off x="3798888" y="3508375"/>
              <a:ext cx="385762" cy="708025"/>
            </a:xfrm>
            <a:prstGeom prst="rect">
              <a:avLst/>
            </a:prstGeom>
            <a:noFill/>
          </p:spPr>
          <p:txBody>
            <a:bodyPr>
              <a:normAutofit fontScale="92500" lnSpcReduction="20000"/>
            </a:bodyPr>
            <a:lstStyle/>
            <a:p>
              <a:pPr>
                <a:defRPr/>
              </a:pPr>
              <a:r>
                <a:rPr lang="en-US" altLang="zh-CN" sz="4000" dirty="0">
                  <a:solidFill>
                    <a:schemeClr val="accent1">
                      <a:lumMod val="75000"/>
                    </a:schemeClr>
                  </a:solidFill>
                  <a:sym typeface="Arial" pitchFamily="34" charset="0"/>
                </a:rPr>
                <a:t>3</a:t>
              </a:r>
              <a:endParaRPr lang="zh-CN" altLang="en-US" sz="4000" dirty="0">
                <a:solidFill>
                  <a:schemeClr val="accent1">
                    <a:lumMod val="75000"/>
                  </a:schemeClr>
                </a:solidFill>
                <a:sym typeface="Arial" pitchFamily="34" charset="0"/>
              </a:endParaRPr>
            </a:p>
          </p:txBody>
        </p:sp>
      </p:grpSp>
      <p:grpSp>
        <p:nvGrpSpPr>
          <p:cNvPr id="5" name="组合 4"/>
          <p:cNvGrpSpPr/>
          <p:nvPr>
            <p:custDataLst>
              <p:tags r:id="rId7"/>
            </p:custDataLst>
          </p:nvPr>
        </p:nvGrpSpPr>
        <p:grpSpPr>
          <a:xfrm>
            <a:off x="5188727" y="3642825"/>
            <a:ext cx="6004648" cy="962397"/>
            <a:chOff x="3798888" y="4606925"/>
            <a:chExt cx="6925675" cy="1228724"/>
          </a:xfrm>
        </p:grpSpPr>
        <p:sp>
          <p:nvSpPr>
            <p:cNvPr id="24" name="文本框 23"/>
            <p:cNvSpPr txBox="1"/>
            <p:nvPr>
              <p:custDataLst>
                <p:tags r:id="rId16"/>
              </p:custDataLst>
            </p:nvPr>
          </p:nvSpPr>
          <p:spPr>
            <a:xfrm>
              <a:off x="4373562" y="5084763"/>
              <a:ext cx="6351001" cy="750886"/>
            </a:xfrm>
            <a:prstGeom prst="rect">
              <a:avLst/>
            </a:prstGeom>
            <a:noFill/>
          </p:spPr>
          <p:txBody>
            <a:bodyPr>
              <a:normAutofit/>
            </a:bodyPr>
            <a:lstStyle/>
            <a:p>
              <a:pPr>
                <a:defRPr/>
              </a:pPr>
              <a:r>
                <a:rPr lang="en-US" altLang="zh-CN" sz="2400" dirty="0">
                  <a:solidFill>
                    <a:schemeClr val="tx1"/>
                  </a:solidFill>
                  <a:latin typeface="Times New Roman" charset="0"/>
                  <a:sym typeface="Arial" pitchFamily="34" charset="0"/>
                </a:rPr>
                <a:t> Results</a:t>
              </a:r>
            </a:p>
          </p:txBody>
        </p:sp>
        <p:cxnSp>
          <p:nvCxnSpPr>
            <p:cNvPr id="25" name="直接连接符 24"/>
            <p:cNvCxnSpPr/>
            <p:nvPr>
              <p:custDataLst>
                <p:tags r:id="rId17"/>
              </p:custDataLst>
            </p:nvPr>
          </p:nvCxnSpPr>
          <p:spPr>
            <a:xfrm flipH="1">
              <a:off x="3997325" y="4895850"/>
              <a:ext cx="498475" cy="649288"/>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custDataLst>
                <p:tags r:id="rId18"/>
              </p:custDataLst>
            </p:nvPr>
          </p:nvSpPr>
          <p:spPr>
            <a:xfrm>
              <a:off x="3798888" y="4606925"/>
              <a:ext cx="385762" cy="708025"/>
            </a:xfrm>
            <a:prstGeom prst="rect">
              <a:avLst/>
            </a:prstGeom>
            <a:noFill/>
          </p:spPr>
          <p:txBody>
            <a:bodyPr>
              <a:normAutofit fontScale="92500" lnSpcReduction="20000"/>
            </a:bodyPr>
            <a:lstStyle/>
            <a:p>
              <a:pPr>
                <a:defRPr/>
              </a:pPr>
              <a:r>
                <a:rPr lang="en-US" altLang="zh-CN" sz="4000" dirty="0">
                  <a:solidFill>
                    <a:schemeClr val="accent1">
                      <a:lumMod val="75000"/>
                    </a:schemeClr>
                  </a:solidFill>
                  <a:sym typeface="Arial" pitchFamily="34" charset="0"/>
                </a:rPr>
                <a:t>4</a:t>
              </a:r>
              <a:endParaRPr lang="zh-CN" altLang="en-US" sz="4000" dirty="0">
                <a:solidFill>
                  <a:schemeClr val="accent1">
                    <a:lumMod val="75000"/>
                  </a:schemeClr>
                </a:solidFill>
                <a:sym typeface="Arial" pitchFamily="34" charset="0"/>
              </a:endParaRPr>
            </a:p>
          </p:txBody>
        </p:sp>
      </p:grpSp>
      <p:grpSp>
        <p:nvGrpSpPr>
          <p:cNvPr id="27" name="组合 26"/>
          <p:cNvGrpSpPr/>
          <p:nvPr>
            <p:custDataLst>
              <p:tags r:id="rId8"/>
            </p:custDataLst>
          </p:nvPr>
        </p:nvGrpSpPr>
        <p:grpSpPr>
          <a:xfrm>
            <a:off x="5176692" y="4397715"/>
            <a:ext cx="6004648" cy="962397"/>
            <a:chOff x="3798888" y="4606925"/>
            <a:chExt cx="6925675" cy="1228724"/>
          </a:xfrm>
        </p:grpSpPr>
        <p:sp>
          <p:nvSpPr>
            <p:cNvPr id="28" name="文本框 27"/>
            <p:cNvSpPr txBox="1"/>
            <p:nvPr>
              <p:custDataLst>
                <p:tags r:id="rId13"/>
              </p:custDataLst>
            </p:nvPr>
          </p:nvSpPr>
          <p:spPr>
            <a:xfrm>
              <a:off x="4373562" y="5084763"/>
              <a:ext cx="6351001" cy="750886"/>
            </a:xfrm>
            <a:prstGeom prst="rect">
              <a:avLst/>
            </a:prstGeom>
            <a:noFill/>
          </p:spPr>
          <p:txBody>
            <a:bodyPr>
              <a:normAutofit/>
            </a:bodyPr>
            <a:lstStyle/>
            <a:p>
              <a:pPr>
                <a:defRPr/>
              </a:pPr>
              <a:r>
                <a:rPr lang="en-US" altLang="zh-CN" sz="2400" dirty="0">
                  <a:solidFill>
                    <a:schemeClr val="tx1"/>
                  </a:solidFill>
                  <a:latin typeface="Times New Roman" charset="0"/>
                  <a:sym typeface="Arial" pitchFamily="34" charset="0"/>
                </a:rPr>
                <a:t> Discussion</a:t>
              </a:r>
            </a:p>
          </p:txBody>
        </p:sp>
        <p:cxnSp>
          <p:nvCxnSpPr>
            <p:cNvPr id="29" name="直接连接符 28"/>
            <p:cNvCxnSpPr/>
            <p:nvPr>
              <p:custDataLst>
                <p:tags r:id="rId14"/>
              </p:custDataLst>
            </p:nvPr>
          </p:nvCxnSpPr>
          <p:spPr>
            <a:xfrm flipH="1">
              <a:off x="3997325" y="4895850"/>
              <a:ext cx="498475" cy="649288"/>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custDataLst>
                <p:tags r:id="rId15"/>
              </p:custDataLst>
            </p:nvPr>
          </p:nvSpPr>
          <p:spPr>
            <a:xfrm>
              <a:off x="3798888" y="4606925"/>
              <a:ext cx="385762" cy="708025"/>
            </a:xfrm>
            <a:prstGeom prst="rect">
              <a:avLst/>
            </a:prstGeom>
            <a:noFill/>
          </p:spPr>
          <p:txBody>
            <a:bodyPr>
              <a:normAutofit fontScale="92500" lnSpcReduction="20000"/>
            </a:bodyPr>
            <a:lstStyle/>
            <a:p>
              <a:pPr>
                <a:defRPr/>
              </a:pPr>
              <a:r>
                <a:rPr lang="en-US" altLang="zh-CN" sz="4000" dirty="0">
                  <a:solidFill>
                    <a:schemeClr val="accent1">
                      <a:lumMod val="75000"/>
                    </a:schemeClr>
                  </a:solidFill>
                  <a:sym typeface="Arial" pitchFamily="34" charset="0"/>
                </a:rPr>
                <a:t>5</a:t>
              </a:r>
              <a:endParaRPr lang="zh-CN" altLang="en-US" sz="4000" dirty="0">
                <a:solidFill>
                  <a:schemeClr val="accent1">
                    <a:lumMod val="75000"/>
                  </a:schemeClr>
                </a:solidFill>
                <a:sym typeface="Arial" pitchFamily="34" charset="0"/>
              </a:endParaRPr>
            </a:p>
          </p:txBody>
        </p:sp>
      </p:grpSp>
      <p:grpSp>
        <p:nvGrpSpPr>
          <p:cNvPr id="31" name="组合 30"/>
          <p:cNvGrpSpPr/>
          <p:nvPr>
            <p:custDataLst>
              <p:tags r:id="rId9"/>
            </p:custDataLst>
          </p:nvPr>
        </p:nvGrpSpPr>
        <p:grpSpPr>
          <a:xfrm>
            <a:off x="5176692" y="5152605"/>
            <a:ext cx="6004648" cy="962397"/>
            <a:chOff x="3798888" y="4606925"/>
            <a:chExt cx="6925675" cy="1228724"/>
          </a:xfrm>
        </p:grpSpPr>
        <p:sp>
          <p:nvSpPr>
            <p:cNvPr id="32" name="文本框 31"/>
            <p:cNvSpPr txBox="1"/>
            <p:nvPr>
              <p:custDataLst>
                <p:tags r:id="rId10"/>
              </p:custDataLst>
            </p:nvPr>
          </p:nvSpPr>
          <p:spPr>
            <a:xfrm>
              <a:off x="4373562" y="5084763"/>
              <a:ext cx="6351001" cy="750886"/>
            </a:xfrm>
            <a:prstGeom prst="rect">
              <a:avLst/>
            </a:prstGeom>
            <a:noFill/>
          </p:spPr>
          <p:txBody>
            <a:bodyPr>
              <a:normAutofit/>
            </a:bodyPr>
            <a:lstStyle/>
            <a:p>
              <a:pPr>
                <a:defRPr/>
              </a:pPr>
              <a:r>
                <a:rPr lang="en-US" altLang="zh-CN" sz="2400" dirty="0">
                  <a:solidFill>
                    <a:schemeClr val="tx1"/>
                  </a:solidFill>
                  <a:latin typeface="Times New Roman" charset="0"/>
                  <a:sym typeface="Arial" pitchFamily="34" charset="0"/>
                </a:rPr>
                <a:t> Conclusion</a:t>
              </a:r>
            </a:p>
          </p:txBody>
        </p:sp>
        <p:cxnSp>
          <p:nvCxnSpPr>
            <p:cNvPr id="33" name="直接连接符 32"/>
            <p:cNvCxnSpPr/>
            <p:nvPr>
              <p:custDataLst>
                <p:tags r:id="rId11"/>
              </p:custDataLst>
            </p:nvPr>
          </p:nvCxnSpPr>
          <p:spPr>
            <a:xfrm flipH="1">
              <a:off x="3997325" y="4895850"/>
              <a:ext cx="498475" cy="649288"/>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custDataLst>
                <p:tags r:id="rId12"/>
              </p:custDataLst>
            </p:nvPr>
          </p:nvSpPr>
          <p:spPr>
            <a:xfrm>
              <a:off x="3798888" y="4606925"/>
              <a:ext cx="385762" cy="708025"/>
            </a:xfrm>
            <a:prstGeom prst="rect">
              <a:avLst/>
            </a:prstGeom>
            <a:noFill/>
          </p:spPr>
          <p:txBody>
            <a:bodyPr>
              <a:normAutofit fontScale="92500" lnSpcReduction="20000"/>
            </a:bodyPr>
            <a:lstStyle/>
            <a:p>
              <a:pPr>
                <a:defRPr/>
              </a:pPr>
              <a:r>
                <a:rPr lang="en-US" altLang="zh-CN" sz="4000" dirty="0">
                  <a:solidFill>
                    <a:schemeClr val="accent1">
                      <a:lumMod val="75000"/>
                    </a:schemeClr>
                  </a:solidFill>
                  <a:sym typeface="Arial" pitchFamily="34" charset="0"/>
                </a:rPr>
                <a:t>6</a:t>
              </a:r>
              <a:endParaRPr lang="zh-CN" altLang="en-US" sz="4000" dirty="0">
                <a:solidFill>
                  <a:schemeClr val="accent1">
                    <a:lumMod val="75000"/>
                  </a:schemeClr>
                </a:solidFill>
                <a:sym typeface="Arial" pitchFamily="34" charset="0"/>
              </a:endParaRPr>
            </a:p>
          </p:txBody>
        </p:sp>
      </p:grpSp>
      <p:pic>
        <p:nvPicPr>
          <p:cNvPr id="8" name="图片 7" descr="untitled"/>
          <p:cNvPicPr>
            <a:picLocks noChangeAspect="1"/>
          </p:cNvPicPr>
          <p:nvPr/>
        </p:nvPicPr>
        <p:blipFill>
          <a:blip r:embed="rId30"/>
          <a:stretch>
            <a:fillRect/>
          </a:stretch>
        </p:blipFill>
        <p:spPr>
          <a:xfrm>
            <a:off x="9778365" y="171450"/>
            <a:ext cx="2237105" cy="1866900"/>
          </a:xfrm>
          <a:prstGeom prst="rect">
            <a:avLst/>
          </a:prstGeom>
        </p:spPr>
      </p:pic>
      <p:cxnSp>
        <p:nvCxnSpPr>
          <p:cNvPr id="9" name="直接连接符 8"/>
          <p:cNvCxnSpPr/>
          <p:nvPr/>
        </p:nvCxnSpPr>
        <p:spPr>
          <a:xfrm>
            <a:off x="13335" y="1234440"/>
            <a:ext cx="9845040" cy="0"/>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latin typeface="Times New Roman" charset="0"/>
              </a:rPr>
              <a:t>1.  Introduction</a:t>
            </a:r>
            <a:endParaRPr lang="zh-CN" altLang="en-US" dirty="0"/>
          </a:p>
        </p:txBody>
      </p:sp>
      <p:cxnSp>
        <p:nvCxnSpPr>
          <p:cNvPr id="6" name="直接连接符 5"/>
          <p:cNvCxnSpPr/>
          <p:nvPr/>
        </p:nvCxnSpPr>
        <p:spPr>
          <a:xfrm>
            <a:off x="-15240" y="1219200"/>
            <a:ext cx="9873615" cy="1524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图片 6" descr="untitled"/>
          <p:cNvPicPr>
            <a:picLocks noChangeAspect="1"/>
          </p:cNvPicPr>
          <p:nvPr/>
        </p:nvPicPr>
        <p:blipFill>
          <a:blip r:embed="rId2"/>
          <a:stretch>
            <a:fillRect/>
          </a:stretch>
        </p:blipFill>
        <p:spPr>
          <a:xfrm>
            <a:off x="9778365" y="171450"/>
            <a:ext cx="2237105" cy="1866900"/>
          </a:xfrm>
          <a:prstGeom prst="rect">
            <a:avLst/>
          </a:prstGeom>
        </p:spPr>
      </p:pic>
      <p:sp>
        <p:nvSpPr>
          <p:cNvPr id="8" name="矩形 7"/>
          <p:cNvSpPr/>
          <p:nvPr/>
        </p:nvSpPr>
        <p:spPr>
          <a:xfrm>
            <a:off x="1177590" y="1552257"/>
            <a:ext cx="3340979" cy="523220"/>
          </a:xfrm>
          <a:prstGeom prst="rect">
            <a:avLst/>
          </a:prstGeom>
        </p:spPr>
        <p:txBody>
          <a:bodyPr wrap="none">
            <a:spAutoFit/>
          </a:bodyPr>
          <a:lstStyle/>
          <a:p>
            <a:r>
              <a:rPr lang="en-US" altLang="zh-CN" sz="2800" dirty="0">
                <a:latin typeface="Times New Roman" pitchFamily="18" charset="0"/>
                <a:cs typeface="Times New Roman" pitchFamily="18" charset="0"/>
              </a:rPr>
              <a:t>Research Background</a:t>
            </a:r>
          </a:p>
        </p:txBody>
      </p:sp>
      <p:sp>
        <p:nvSpPr>
          <p:cNvPr id="4" name="内容占位符 3"/>
          <p:cNvSpPr>
            <a:spLocks noGrp="1"/>
          </p:cNvSpPr>
          <p:nvPr>
            <p:ph idx="1"/>
          </p:nvPr>
        </p:nvSpPr>
        <p:spPr>
          <a:xfrm>
            <a:off x="777240" y="2039620"/>
            <a:ext cx="10576560" cy="4427855"/>
          </a:xfrm>
        </p:spPr>
        <p:txBody>
          <a:bodyPr>
            <a:normAutofit/>
          </a:bodyPr>
          <a:lstStyle/>
          <a:p>
            <a:endParaRPr lang="zh-CN" altLang="en-US" sz="2400" dirty="0">
              <a:latin typeface="Times New Roman" charset="0"/>
            </a:endParaRPr>
          </a:p>
          <a:p>
            <a:pPr marL="0" lvl="0" indent="0" algn="just">
              <a:spcBef>
                <a:spcPct val="0"/>
              </a:spcBef>
              <a:buClr>
                <a:srgbClr val="000000"/>
              </a:buClr>
              <a:buNone/>
            </a:pPr>
            <a:r>
              <a:rPr lang="en-US" altLang="zh-CN" sz="2400" dirty="0">
                <a:latin typeface="Times New Roman" charset="0"/>
                <a:ea typeface="宋体" pitchFamily="2" charset="-122"/>
                <a:sym typeface="+mn-ea"/>
              </a:rPr>
              <a:t>    The correct use of English progressive aspect has been mentioned as one of   </a:t>
            </a:r>
            <a:endParaRPr lang="en-US" altLang="zh-CN" sz="2400" dirty="0">
              <a:latin typeface="Times New Roman" charset="0"/>
              <a:ea typeface="宋体" pitchFamily="2" charset="-122"/>
            </a:endParaRPr>
          </a:p>
          <a:p>
            <a:pPr marL="0" lvl="0" indent="0">
              <a:spcBef>
                <a:spcPct val="0"/>
              </a:spcBef>
              <a:buClr>
                <a:srgbClr val="000000"/>
              </a:buClr>
              <a:buNone/>
            </a:pPr>
            <a:r>
              <a:rPr lang="en-US" altLang="zh-CN" sz="2400" dirty="0">
                <a:latin typeface="Times New Roman" charset="0"/>
                <a:ea typeface="宋体" pitchFamily="2" charset="-122"/>
                <a:sym typeface="+mn-ea"/>
              </a:rPr>
              <a:t>    the hardest part to be acquired in SLA, even for the most advanced</a:t>
            </a:r>
            <a:endParaRPr lang="en-US" altLang="zh-CN" sz="2400" dirty="0">
              <a:latin typeface="Times New Roman" charset="0"/>
              <a:ea typeface="宋体" pitchFamily="2" charset="-122"/>
            </a:endParaRPr>
          </a:p>
          <a:p>
            <a:pPr marL="0" lvl="0" indent="0" algn="just">
              <a:spcBef>
                <a:spcPct val="0"/>
              </a:spcBef>
              <a:buClr>
                <a:srgbClr val="000000"/>
              </a:buClr>
              <a:buNone/>
            </a:pPr>
            <a:r>
              <a:rPr lang="en-US" altLang="zh-CN" sz="2400" dirty="0">
                <a:latin typeface="Times New Roman" charset="0"/>
                <a:ea typeface="宋体" pitchFamily="2" charset="-122"/>
                <a:sym typeface="+mn-ea"/>
              </a:rPr>
              <a:t>    learners (Swan and Smith, </a:t>
            </a:r>
            <a:r>
              <a:rPr lang="en-US" altLang="zh-CN" sz="2400" dirty="0" smtClean="0">
                <a:latin typeface="Times New Roman" charset="0"/>
                <a:ea typeface="宋体" pitchFamily="2" charset="-122"/>
                <a:sym typeface="+mn-ea"/>
              </a:rPr>
              <a:t>2001</a:t>
            </a:r>
            <a:r>
              <a:rPr lang="en-US" altLang="zh-CN" sz="2400" dirty="0">
                <a:latin typeface="Times New Roman" charset="0"/>
                <a:ea typeface="宋体" pitchFamily="2" charset="-122"/>
                <a:sym typeface="+mn-ea"/>
              </a:rPr>
              <a:t>).</a:t>
            </a:r>
            <a:endParaRPr lang="en-US" altLang="zh-CN" sz="2400" dirty="0">
              <a:latin typeface="Times New Roman" charset="0"/>
              <a:ea typeface="宋体" pitchFamily="2" charset="-122"/>
            </a:endParaRPr>
          </a:p>
          <a:p>
            <a:pPr marL="0" lvl="0" indent="0" algn="just">
              <a:spcBef>
                <a:spcPct val="0"/>
              </a:spcBef>
              <a:buClr>
                <a:srgbClr val="000000"/>
              </a:buClr>
              <a:buNone/>
            </a:pPr>
            <a:r>
              <a:rPr lang="en-US" altLang="zh-CN" sz="2400" dirty="0">
                <a:latin typeface="Times New Roman" charset="0"/>
                <a:ea typeface="宋体" pitchFamily="2" charset="-122"/>
                <a:sym typeface="+mn-ea"/>
              </a:rPr>
              <a:t> </a:t>
            </a:r>
            <a:endParaRPr lang="en-US" altLang="zh-CN" sz="2400" dirty="0">
              <a:latin typeface="Times New Roman" charset="0"/>
              <a:ea typeface="宋体" pitchFamily="2" charset="-122"/>
            </a:endParaRPr>
          </a:p>
          <a:p>
            <a:pPr marL="0" lvl="0" indent="0">
              <a:spcBef>
                <a:spcPct val="0"/>
              </a:spcBef>
              <a:buClr>
                <a:srgbClr val="000000"/>
              </a:buClr>
              <a:buNone/>
            </a:pPr>
            <a:r>
              <a:rPr lang="en-US" altLang="zh-CN" sz="2400" dirty="0">
                <a:latin typeface="Times New Roman" charset="0"/>
                <a:ea typeface="宋体" pitchFamily="2" charset="-122"/>
                <a:sym typeface="+mn-ea"/>
              </a:rPr>
              <a:t>    Research on the progressive aspect has been less enthusiastically  </a:t>
            </a:r>
            <a:endParaRPr lang="en-US" altLang="zh-CN" sz="2400" dirty="0">
              <a:latin typeface="Times New Roman" charset="0"/>
              <a:ea typeface="宋体" pitchFamily="2" charset="-122"/>
            </a:endParaRPr>
          </a:p>
          <a:p>
            <a:pPr marL="0" lvl="0" indent="0">
              <a:spcBef>
                <a:spcPct val="0"/>
              </a:spcBef>
              <a:buClr>
                <a:srgbClr val="000000"/>
              </a:buClr>
              <a:buNone/>
            </a:pPr>
            <a:r>
              <a:rPr lang="en-US" altLang="zh-CN" sz="2400" dirty="0">
                <a:latin typeface="Times New Roman" charset="0"/>
                <a:ea typeface="宋体" pitchFamily="2" charset="-122"/>
                <a:sym typeface="+mn-ea"/>
              </a:rPr>
              <a:t>    addressed in L2 acquisition and it is generally regarded the by-product  </a:t>
            </a:r>
            <a:endParaRPr lang="en-US" altLang="zh-CN" sz="2400" dirty="0">
              <a:latin typeface="Times New Roman" charset="0"/>
              <a:ea typeface="宋体" pitchFamily="2" charset="-122"/>
            </a:endParaRPr>
          </a:p>
          <a:p>
            <a:pPr marL="0" lvl="0" indent="0">
              <a:spcBef>
                <a:spcPct val="0"/>
              </a:spcBef>
              <a:buClr>
                <a:srgbClr val="000000"/>
              </a:buClr>
              <a:buNone/>
            </a:pPr>
            <a:r>
              <a:rPr lang="en-US" altLang="zh-CN" sz="2400" dirty="0">
                <a:latin typeface="Times New Roman" charset="0"/>
                <a:ea typeface="宋体" pitchFamily="2" charset="-122"/>
                <a:sym typeface="+mn-ea"/>
              </a:rPr>
              <a:t>    of investigation of past tense acquisition. (Bardovi-Harlig, </a:t>
            </a:r>
            <a:r>
              <a:rPr lang="en-US" altLang="zh-CN" sz="2400" dirty="0" smtClean="0">
                <a:latin typeface="Times New Roman" charset="0"/>
                <a:ea typeface="宋体" pitchFamily="2" charset="-122"/>
                <a:sym typeface="+mn-ea"/>
              </a:rPr>
              <a:t>2005, </a:t>
            </a:r>
            <a:r>
              <a:rPr lang="en-US" altLang="zh-CN" sz="2400" dirty="0">
                <a:latin typeface="Times New Roman" charset="0"/>
                <a:ea typeface="宋体" pitchFamily="2" charset="-122"/>
                <a:sym typeface="+mn-ea"/>
              </a:rPr>
              <a:t>2012).</a:t>
            </a:r>
            <a:endParaRPr lang="en-US" altLang="zh-CN" sz="2400" dirty="0">
              <a:latin typeface="Times New Roman"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latin typeface="Times New Roman" charset="0"/>
              </a:rPr>
              <a:t>1.  Introduction</a:t>
            </a:r>
            <a:endParaRPr lang="zh-CN" altLang="en-US" dirty="0"/>
          </a:p>
        </p:txBody>
      </p:sp>
      <p:graphicFrame>
        <p:nvGraphicFramePr>
          <p:cNvPr id="5" name="内容占位符 4"/>
          <p:cNvGraphicFramePr>
            <a:graphicFrameLocks noGrp="1"/>
          </p:cNvGraphicFramePr>
          <p:nvPr>
            <p:ph idx="1"/>
            <p:extLst>
              <p:ext uri="{D42A27DB-BD31-4B8C-83A1-F6EECF244321}">
                <p14:modId xmlns:p14="http://schemas.microsoft.com/office/powerpoint/2010/main" val="4092464827"/>
              </p:ext>
            </p:extLst>
          </p:nvPr>
        </p:nvGraphicFramePr>
        <p:xfrm>
          <a:off x="671830" y="1825625"/>
          <a:ext cx="10515600" cy="39274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直接连接符 5"/>
          <p:cNvCxnSpPr/>
          <p:nvPr/>
        </p:nvCxnSpPr>
        <p:spPr>
          <a:xfrm>
            <a:off x="-15240" y="1219200"/>
            <a:ext cx="9873615" cy="1524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图片 6" descr="untitled"/>
          <p:cNvPicPr>
            <a:picLocks noChangeAspect="1"/>
          </p:cNvPicPr>
          <p:nvPr/>
        </p:nvPicPr>
        <p:blipFill>
          <a:blip r:embed="rId7"/>
          <a:stretch>
            <a:fillRect/>
          </a:stretch>
        </p:blipFill>
        <p:spPr>
          <a:xfrm>
            <a:off x="9778365" y="171450"/>
            <a:ext cx="2237105" cy="1866900"/>
          </a:xfrm>
          <a:prstGeom prst="rect">
            <a:avLst/>
          </a:prstGeom>
        </p:spPr>
      </p:pic>
      <p:sp>
        <p:nvSpPr>
          <p:cNvPr id="8" name="矩形 7"/>
          <p:cNvSpPr/>
          <p:nvPr/>
        </p:nvSpPr>
        <p:spPr>
          <a:xfrm>
            <a:off x="1390950" y="1262697"/>
            <a:ext cx="3340979" cy="523220"/>
          </a:xfrm>
          <a:prstGeom prst="rect">
            <a:avLst/>
          </a:prstGeom>
        </p:spPr>
        <p:txBody>
          <a:bodyPr wrap="none">
            <a:spAutoFit/>
          </a:bodyPr>
          <a:lstStyle/>
          <a:p>
            <a:r>
              <a:rPr lang="en-US" altLang="zh-CN" sz="2800" dirty="0">
                <a:latin typeface="Times New Roman" pitchFamily="18" charset="0"/>
                <a:cs typeface="Times New Roman" pitchFamily="18" charset="0"/>
              </a:rPr>
              <a:t>Research Background</a:t>
            </a:r>
          </a:p>
        </p:txBody>
      </p:sp>
      <p:sp>
        <p:nvSpPr>
          <p:cNvPr id="9" name="文本框 8"/>
          <p:cNvSpPr txBox="1"/>
          <p:nvPr/>
        </p:nvSpPr>
        <p:spPr>
          <a:xfrm>
            <a:off x="4872990" y="1313815"/>
            <a:ext cx="2346325" cy="457200"/>
          </a:xfrm>
          <a:prstGeom prst="rect">
            <a:avLst/>
          </a:prstGeom>
          <a:noFill/>
        </p:spPr>
        <p:txBody>
          <a:bodyPr wrap="square" rtlCol="0">
            <a:spAutoFit/>
          </a:bodyPr>
          <a:lstStyle/>
          <a:p>
            <a:r>
              <a:rPr lang="en-US" altLang="zh-CN" sz="2400" b="1" dirty="0" smtClean="0">
                <a:latin typeface="Times New Roman" pitchFamily="18" charset="0"/>
                <a:cs typeface="Times New Roman" pitchFamily="18" charset="0"/>
              </a:rPr>
              <a:t>(</a:t>
            </a:r>
            <a:r>
              <a:rPr lang="en-US" altLang="zh-CN" sz="2400" b="1" dirty="0" err="1" smtClean="0">
                <a:latin typeface="Times New Roman" pitchFamily="18" charset="0"/>
                <a:cs typeface="Times New Roman" pitchFamily="18" charset="0"/>
              </a:rPr>
              <a:t>Vendler</a:t>
            </a:r>
            <a:r>
              <a:rPr lang="en-US" altLang="zh-CN" sz="2400" b="1" dirty="0" smtClean="0">
                <a:latin typeface="Times New Roman" pitchFamily="18" charset="0"/>
                <a:cs typeface="Times New Roman" pitchFamily="18" charset="0"/>
              </a:rPr>
              <a:t>, 1957)</a:t>
            </a:r>
            <a:endParaRPr lang="zh-CN" altLang="en-US" sz="2400" b="1" dirty="0">
              <a:latin typeface="Times New Roman" pitchFamily="18" charset="0"/>
              <a:cs typeface="Times New Roman" pitchFamily="18" charset="0"/>
            </a:endParaRPr>
          </a:p>
        </p:txBody>
      </p:sp>
      <p:sp>
        <p:nvSpPr>
          <p:cNvPr id="3" name="文本框 2"/>
          <p:cNvSpPr txBox="1"/>
          <p:nvPr/>
        </p:nvSpPr>
        <p:spPr>
          <a:xfrm>
            <a:off x="2068287" y="5883276"/>
            <a:ext cx="1625600" cy="701040"/>
          </a:xfrm>
          <a:prstGeom prst="rect">
            <a:avLst/>
          </a:prstGeom>
          <a:noFill/>
        </p:spPr>
        <p:txBody>
          <a:bodyPr wrap="square" rtlCol="0">
            <a:spAutoFit/>
          </a:bodyPr>
          <a:lstStyle/>
          <a:p>
            <a:r>
              <a:rPr lang="en-US" altLang="zh-CN" sz="2000" dirty="0" smtClean="0">
                <a:latin typeface="Times New Roman" pitchFamily="18" charset="0"/>
                <a:cs typeface="Times New Roman" pitchFamily="18" charset="0"/>
              </a:rPr>
              <a:t> walk</a:t>
            </a:r>
          </a:p>
          <a:p>
            <a:r>
              <a:rPr lang="en-US" altLang="zh-CN" sz="2000" dirty="0" smtClean="0">
                <a:latin typeface="Times New Roman" pitchFamily="18" charset="0"/>
                <a:cs typeface="Times New Roman" pitchFamily="18" charset="0"/>
              </a:rPr>
              <a:t> run</a:t>
            </a:r>
            <a:endParaRPr lang="zh-CN" altLang="en-US" sz="2000" dirty="0">
              <a:latin typeface="Times New Roman" pitchFamily="18" charset="0"/>
              <a:cs typeface="Times New Roman" pitchFamily="18" charset="0"/>
            </a:endParaRPr>
          </a:p>
        </p:txBody>
      </p:sp>
      <p:sp>
        <p:nvSpPr>
          <p:cNvPr id="10" name="文本框 9"/>
          <p:cNvSpPr txBox="1"/>
          <p:nvPr/>
        </p:nvSpPr>
        <p:spPr>
          <a:xfrm>
            <a:off x="3655060" y="5883275"/>
            <a:ext cx="2091690" cy="701040"/>
          </a:xfrm>
          <a:prstGeom prst="rect">
            <a:avLst/>
          </a:prstGeom>
          <a:noFill/>
        </p:spPr>
        <p:txBody>
          <a:bodyPr wrap="square" rtlCol="0">
            <a:spAutoFit/>
          </a:bodyPr>
          <a:lstStyle/>
          <a:p>
            <a:r>
              <a:rPr lang="en-US" altLang="zh-CN" sz="2000" dirty="0" smtClean="0">
                <a:latin typeface="Times New Roman" pitchFamily="18" charset="0"/>
                <a:cs typeface="Times New Roman" pitchFamily="18" charset="0"/>
              </a:rPr>
              <a:t> paint a picture</a:t>
            </a:r>
          </a:p>
          <a:p>
            <a:r>
              <a:rPr lang="en-US" altLang="zh-CN" sz="2000" smtClean="0">
                <a:latin typeface="Times New Roman" pitchFamily="18" charset="0"/>
                <a:cs typeface="Times New Roman" pitchFamily="18" charset="0"/>
              </a:rPr>
              <a:t>build </a:t>
            </a:r>
            <a:r>
              <a:rPr lang="en-US" altLang="zh-CN" sz="2000" dirty="0" smtClean="0">
                <a:latin typeface="Times New Roman" pitchFamily="18" charset="0"/>
                <a:cs typeface="Times New Roman" pitchFamily="18" charset="0"/>
              </a:rPr>
              <a:t>a house</a:t>
            </a:r>
            <a:endParaRPr lang="zh-CN" altLang="en-US" sz="2000" dirty="0">
              <a:latin typeface="Times New Roman" pitchFamily="18" charset="0"/>
              <a:cs typeface="Times New Roman" pitchFamily="18" charset="0"/>
            </a:endParaRPr>
          </a:p>
        </p:txBody>
      </p:sp>
      <p:sp>
        <p:nvSpPr>
          <p:cNvPr id="11" name="文本框 10"/>
          <p:cNvSpPr txBox="1"/>
          <p:nvPr/>
        </p:nvSpPr>
        <p:spPr>
          <a:xfrm>
            <a:off x="5733144" y="5883276"/>
            <a:ext cx="1625600" cy="707886"/>
          </a:xfrm>
          <a:prstGeom prst="rect">
            <a:avLst/>
          </a:prstGeom>
          <a:noFill/>
        </p:spPr>
        <p:txBody>
          <a:bodyPr wrap="square" rtlCol="0">
            <a:spAutoFit/>
          </a:bodyPr>
          <a:lstStyle/>
          <a:p>
            <a:r>
              <a:rPr lang="en-US" altLang="zh-CN" sz="2000" dirty="0" smtClean="0">
                <a:latin typeface="Times New Roman" pitchFamily="18" charset="0"/>
                <a:cs typeface="Times New Roman" pitchFamily="18" charset="0"/>
              </a:rPr>
              <a:t>  drop</a:t>
            </a:r>
          </a:p>
          <a:p>
            <a:r>
              <a:rPr lang="en-US" altLang="zh-CN" sz="2000" dirty="0">
                <a:latin typeface="Times New Roman" pitchFamily="18" charset="0"/>
                <a:cs typeface="Times New Roman" pitchFamily="18" charset="0"/>
              </a:rPr>
              <a:t> </a:t>
            </a:r>
            <a:r>
              <a:rPr lang="en-US" altLang="zh-CN" sz="2000" dirty="0" smtClean="0">
                <a:latin typeface="Times New Roman" pitchFamily="18" charset="0"/>
                <a:cs typeface="Times New Roman" pitchFamily="18" charset="0"/>
              </a:rPr>
              <a:t> fall</a:t>
            </a:r>
            <a:endParaRPr lang="zh-CN" altLang="en-US" sz="2000" dirty="0">
              <a:latin typeface="Times New Roman" pitchFamily="18" charset="0"/>
              <a:cs typeface="Times New Roman" pitchFamily="18" charset="0"/>
            </a:endParaRPr>
          </a:p>
        </p:txBody>
      </p:sp>
      <p:sp>
        <p:nvSpPr>
          <p:cNvPr id="12" name="文本框 11"/>
          <p:cNvSpPr txBox="1"/>
          <p:nvPr/>
        </p:nvSpPr>
        <p:spPr>
          <a:xfrm>
            <a:off x="7605488" y="5883276"/>
            <a:ext cx="1625600" cy="701040"/>
          </a:xfrm>
          <a:prstGeom prst="rect">
            <a:avLst/>
          </a:prstGeom>
          <a:noFill/>
        </p:spPr>
        <p:txBody>
          <a:bodyPr wrap="square" rtlCol="0">
            <a:spAutoFit/>
          </a:bodyPr>
          <a:lstStyle/>
          <a:p>
            <a:r>
              <a:rPr lang="en-US" altLang="zh-CN" sz="2000" dirty="0" smtClean="0">
                <a:latin typeface="Times New Roman" pitchFamily="18" charset="0"/>
                <a:cs typeface="Times New Roman" pitchFamily="18" charset="0"/>
              </a:rPr>
              <a:t> love</a:t>
            </a:r>
          </a:p>
          <a:p>
            <a:r>
              <a:rPr lang="en-US" altLang="zh-CN" sz="2000" dirty="0">
                <a:latin typeface="Times New Roman" pitchFamily="18" charset="0"/>
                <a:cs typeface="Times New Roman" pitchFamily="18" charset="0"/>
              </a:rPr>
              <a:t> </a:t>
            </a:r>
            <a:r>
              <a:rPr lang="en-US" altLang="zh-CN" sz="2000" dirty="0" smtClean="0">
                <a:latin typeface="Times New Roman" pitchFamily="18" charset="0"/>
                <a:cs typeface="Times New Roman" pitchFamily="18" charset="0"/>
              </a:rPr>
              <a:t>know</a:t>
            </a:r>
            <a:endParaRPr lang="zh-CN" alt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22960" y="365125"/>
            <a:ext cx="10515600" cy="1325563"/>
          </a:xfrm>
        </p:spPr>
        <p:txBody>
          <a:bodyPr/>
          <a:lstStyle/>
          <a:p>
            <a:r>
              <a:rPr lang="en-US" altLang="zh-CN" b="1" dirty="0">
                <a:latin typeface="Times New Roman" charset="0"/>
              </a:rPr>
              <a:t>1.  Introduction</a:t>
            </a:r>
            <a:endParaRPr lang="zh-CN" altLang="en-US" dirty="0"/>
          </a:p>
        </p:txBody>
      </p:sp>
      <p:cxnSp>
        <p:nvCxnSpPr>
          <p:cNvPr id="6" name="直接连接符 5"/>
          <p:cNvCxnSpPr/>
          <p:nvPr/>
        </p:nvCxnSpPr>
        <p:spPr>
          <a:xfrm>
            <a:off x="-15240" y="1219200"/>
            <a:ext cx="9873615" cy="1524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图片 6" descr="untitled"/>
          <p:cNvPicPr>
            <a:picLocks noChangeAspect="1"/>
          </p:cNvPicPr>
          <p:nvPr/>
        </p:nvPicPr>
        <p:blipFill>
          <a:blip r:embed="rId2"/>
          <a:stretch>
            <a:fillRect/>
          </a:stretch>
        </p:blipFill>
        <p:spPr>
          <a:xfrm>
            <a:off x="9778365" y="171450"/>
            <a:ext cx="2237105" cy="1866900"/>
          </a:xfrm>
          <a:prstGeom prst="rect">
            <a:avLst/>
          </a:prstGeom>
        </p:spPr>
      </p:pic>
      <p:sp>
        <p:nvSpPr>
          <p:cNvPr id="8" name="矩形 7"/>
          <p:cNvSpPr/>
          <p:nvPr/>
        </p:nvSpPr>
        <p:spPr>
          <a:xfrm>
            <a:off x="1284605" y="1263650"/>
            <a:ext cx="3781425" cy="944880"/>
          </a:xfrm>
          <a:prstGeom prst="rect">
            <a:avLst/>
          </a:prstGeom>
        </p:spPr>
        <p:txBody>
          <a:bodyPr wrap="square">
            <a:spAutoFit/>
          </a:bodyPr>
          <a:lstStyle/>
          <a:p>
            <a:r>
              <a:rPr lang="en-US" altLang="zh-CN" sz="2800" dirty="0">
                <a:latin typeface="Times New Roman" pitchFamily="18" charset="0"/>
                <a:cs typeface="Times New Roman" pitchFamily="18" charset="0"/>
              </a:rPr>
              <a:t>Research Background </a:t>
            </a:r>
            <a:endParaRPr lang="zh-CN" altLang="zh-CN" sz="2800" dirty="0">
              <a:latin typeface="Times New Roman" charset="0"/>
              <a:ea typeface="宋体" pitchFamily="2" charset="-122"/>
            </a:endParaRPr>
          </a:p>
          <a:p>
            <a:endParaRPr lang="en-US" altLang="zh-CN" sz="2800" dirty="0">
              <a:latin typeface="Times New Roman" charset="0"/>
              <a:cs typeface="Times New Roman" pitchFamily="18" charset="0"/>
            </a:endParaRPr>
          </a:p>
        </p:txBody>
      </p:sp>
      <p:sp>
        <p:nvSpPr>
          <p:cNvPr id="4" name="内容占位符 3"/>
          <p:cNvSpPr>
            <a:spLocks noGrp="1"/>
          </p:cNvSpPr>
          <p:nvPr>
            <p:ph idx="1"/>
          </p:nvPr>
        </p:nvSpPr>
        <p:spPr>
          <a:xfrm>
            <a:off x="822960" y="2465705"/>
            <a:ext cx="10515600" cy="4351338"/>
          </a:xfrm>
        </p:spPr>
        <p:txBody>
          <a:bodyPr>
            <a:normAutofit/>
          </a:bodyPr>
          <a:lstStyle/>
          <a:p>
            <a:pPr fontAlgn="base"/>
            <a:r>
              <a:rPr lang="en-US" altLang="zh-CN" sz="2400" b="1" dirty="0">
                <a:latin typeface="Times New Roman" charset="0"/>
                <a:ea typeface="宋体" pitchFamily="2" charset="-122"/>
                <a:sym typeface="+mn-ea"/>
              </a:rPr>
              <a:t>(1) Activity: Action in progress</a:t>
            </a:r>
            <a:endParaRPr lang="zh-CN" altLang="zh-CN" sz="2400" strike="noStrike" noProof="1">
              <a:latin typeface="Times New Roman" charset="0"/>
              <a:ea typeface="宋体" pitchFamily="2" charset="-122"/>
            </a:endParaRPr>
          </a:p>
          <a:p>
            <a:pPr fontAlgn="base">
              <a:buNone/>
            </a:pPr>
            <a:r>
              <a:rPr lang="en-US" altLang="zh-CN" sz="2400" i="1" dirty="0">
                <a:latin typeface="Times New Roman" charset="0"/>
                <a:ea typeface="宋体" pitchFamily="2" charset="-122"/>
                <a:sym typeface="+mn-ea"/>
              </a:rPr>
              <a:t>                He’s running. She’s playing the guitar.</a:t>
            </a:r>
            <a:endParaRPr lang="zh-CN" altLang="zh-CN" sz="2400" strike="noStrike" noProof="1">
              <a:latin typeface="Times New Roman" charset="0"/>
              <a:ea typeface="宋体" pitchFamily="2" charset="-122"/>
            </a:endParaRPr>
          </a:p>
          <a:p>
            <a:pPr fontAlgn="base"/>
            <a:r>
              <a:rPr lang="en-US" altLang="zh-CN" sz="2400" b="1" dirty="0">
                <a:latin typeface="Times New Roman" charset="0"/>
                <a:ea typeface="宋体" pitchFamily="2" charset="-122"/>
                <a:sym typeface="+mn-ea"/>
              </a:rPr>
              <a:t>(2) Accomplishment: Iterative action in progress</a:t>
            </a:r>
            <a:endParaRPr lang="en-US" altLang="zh-CN" sz="2400" b="1" strike="noStrike" noProof="1">
              <a:latin typeface="Times New Roman" charset="0"/>
              <a:ea typeface="宋体" pitchFamily="2" charset="-122"/>
              <a:sym typeface="+mn-ea"/>
            </a:endParaRPr>
          </a:p>
          <a:p>
            <a:pPr fontAlgn="base"/>
            <a:r>
              <a:rPr lang="en-US" altLang="zh-CN" sz="2400" i="1" dirty="0">
                <a:latin typeface="Times New Roman" charset="0"/>
                <a:ea typeface="宋体" pitchFamily="2" charset="-122"/>
                <a:sym typeface="+mn-ea"/>
              </a:rPr>
              <a:t>          He’s jumping. He’s knocking on the door.</a:t>
            </a:r>
          </a:p>
          <a:p>
            <a:pPr fontAlgn="base"/>
            <a:r>
              <a:rPr lang="en-US" altLang="zh-CN" sz="2400" b="1" dirty="0">
                <a:latin typeface="Times New Roman" charset="0"/>
                <a:ea typeface="宋体" pitchFamily="2" charset="-122"/>
                <a:sym typeface="+mn-ea"/>
              </a:rPr>
              <a:t>(3) Achievement:</a:t>
            </a:r>
            <a:r>
              <a:rPr lang="en-US" altLang="zh-CN" sz="2400" dirty="0">
                <a:latin typeface="Times New Roman" charset="0"/>
                <a:ea typeface="宋体" pitchFamily="2" charset="-122"/>
                <a:sym typeface="+mn-ea"/>
              </a:rPr>
              <a:t>   </a:t>
            </a:r>
            <a:r>
              <a:rPr lang="en-US" altLang="zh-CN" sz="2400" b="1" dirty="0">
                <a:latin typeface="Times New Roman" charset="0"/>
                <a:ea typeface="宋体" pitchFamily="2" charset="-122"/>
                <a:sym typeface="+mn-ea"/>
              </a:rPr>
              <a:t>Process leading up to the endpoint</a:t>
            </a:r>
            <a:endParaRPr lang="zh-CN" altLang="zh-CN" sz="2400" strike="noStrike" noProof="1">
              <a:latin typeface="Times New Roman" charset="0"/>
              <a:ea typeface="宋体" pitchFamily="2" charset="-122"/>
            </a:endParaRPr>
          </a:p>
          <a:p>
            <a:pPr fontAlgn="base">
              <a:buNone/>
            </a:pPr>
            <a:r>
              <a:rPr lang="en-US" altLang="zh-CN" sz="2400" dirty="0">
                <a:latin typeface="Times New Roman" charset="0"/>
                <a:ea typeface="宋体" pitchFamily="2" charset="-122"/>
                <a:sym typeface="+mn-ea"/>
              </a:rPr>
              <a:t>                                     </a:t>
            </a:r>
            <a:r>
              <a:rPr lang="en-US" altLang="zh-CN" sz="2400" i="1" dirty="0">
                <a:latin typeface="Times New Roman" charset="0"/>
                <a:ea typeface="宋体" pitchFamily="2" charset="-122"/>
                <a:sym typeface="+mn-ea"/>
              </a:rPr>
              <a:t>He’s reaching the summit. He’s leaving.</a:t>
            </a:r>
            <a:endParaRPr lang="zh-CN" altLang="zh-CN" sz="2400" strike="noStrike" noProof="1">
              <a:latin typeface="Times New Roman" charset="0"/>
              <a:ea typeface="宋体" pitchFamily="2" charset="-122"/>
            </a:endParaRPr>
          </a:p>
          <a:p>
            <a:pPr fontAlgn="base"/>
            <a:r>
              <a:rPr lang="en-US" altLang="zh-CN" sz="2400" b="1" dirty="0">
                <a:latin typeface="Times New Roman" charset="0"/>
                <a:ea typeface="宋体" pitchFamily="2" charset="-122"/>
                <a:sym typeface="+mn-ea"/>
              </a:rPr>
              <a:t>(4) State:</a:t>
            </a:r>
            <a:r>
              <a:rPr lang="en-US" altLang="zh-CN" sz="2400" dirty="0">
                <a:latin typeface="Times New Roman" charset="0"/>
                <a:ea typeface="宋体" pitchFamily="2" charset="-122"/>
                <a:sym typeface="+mn-ea"/>
              </a:rPr>
              <a:t>                </a:t>
            </a:r>
            <a:r>
              <a:rPr lang="en-US" altLang="zh-CN" sz="2400" b="1" dirty="0">
                <a:latin typeface="Times New Roman" charset="0"/>
                <a:ea typeface="宋体" pitchFamily="2" charset="-122"/>
                <a:sym typeface="+mn-ea"/>
              </a:rPr>
              <a:t>Vividness; temporariness</a:t>
            </a:r>
            <a:endParaRPr lang="zh-CN" altLang="zh-CN" sz="2400" strike="noStrike" noProof="1">
              <a:latin typeface="Times New Roman" charset="0"/>
              <a:ea typeface="宋体" pitchFamily="2" charset="-122"/>
            </a:endParaRPr>
          </a:p>
          <a:p>
            <a:pPr fontAlgn="base"/>
            <a:r>
              <a:rPr lang="en-US" altLang="zh-CN" sz="2400" i="1" dirty="0">
                <a:latin typeface="Times New Roman" charset="0"/>
                <a:ea typeface="宋体" pitchFamily="2" charset="-122"/>
                <a:sym typeface="+mn-ea"/>
              </a:rPr>
              <a:t>                                  I’m liking it! I’m thinking that he might be sick</a:t>
            </a:r>
            <a:r>
              <a:rPr lang="en-US" altLang="zh-CN" sz="2400" i="1" dirty="0" smtClean="0">
                <a:latin typeface="Times New Roman" charset="0"/>
                <a:ea typeface="宋体" pitchFamily="2" charset="-122"/>
                <a:sym typeface="+mn-ea"/>
              </a:rPr>
              <a:t>.</a:t>
            </a:r>
          </a:p>
          <a:p>
            <a:pPr fontAlgn="base"/>
            <a:r>
              <a:rPr lang="en-US" altLang="zh-CN" sz="2400" i="1" noProof="1" smtClean="0">
                <a:latin typeface="Times New Roman" charset="0"/>
                <a:ea typeface="宋体" pitchFamily="2" charset="-122"/>
                <a:sym typeface="+mn-ea"/>
              </a:rPr>
              <a:t>                                  </a:t>
            </a:r>
            <a:r>
              <a:rPr lang="en-US" altLang="zh-CN" sz="2400" i="1" dirty="0">
                <a:latin typeface="Times New Roman" charset="0"/>
                <a:ea typeface="宋体" pitchFamily="2" charset="-122"/>
              </a:rPr>
              <a:t>*I am owning a car. *I am knowing him.</a:t>
            </a:r>
            <a:endParaRPr lang="en-US" altLang="zh-CN" sz="2400" i="1" noProof="1">
              <a:latin typeface="Times New Roman" charset="0"/>
              <a:ea typeface="宋体" pitchFamily="2" charset="-122"/>
            </a:endParaRPr>
          </a:p>
          <a:p>
            <a:endParaRPr lang="en-US" altLang="zh-CN" dirty="0"/>
          </a:p>
        </p:txBody>
      </p:sp>
      <p:sp>
        <p:nvSpPr>
          <p:cNvPr id="23553" name="标题 1"/>
          <p:cNvSpPr>
            <a:spLocks noGrp="1"/>
          </p:cNvSpPr>
          <p:nvPr/>
        </p:nvSpPr>
        <p:spPr>
          <a:xfrm>
            <a:off x="1028700" y="1387475"/>
            <a:ext cx="8332470" cy="915670"/>
          </a:xfrm>
          <a:prstGeom prst="rect">
            <a:avLst/>
          </a:prstGeom>
          <a:noFill/>
          <a:ln w="9525">
            <a:noFill/>
            <a:miter/>
          </a:ln>
        </p:spPr>
        <p:txBody>
          <a:bodyPr wrap="square" lIns="91440" tIns="45720" rIns="91440" bIns="45720" anchor="b"/>
          <a:lstStyle>
            <a:lvl1pPr algn="l" rtl="0" eaLnBrk="0" fontAlgn="base" hangingPunct="0">
              <a:spcBef>
                <a:spcPct val="0"/>
              </a:spcBef>
              <a:spcAft>
                <a:spcPct val="0"/>
              </a:spcAft>
              <a:defRPr sz="4400">
                <a:solidFill>
                  <a:schemeClr val="tx2"/>
                </a:solidFill>
                <a:latin typeface="+mj-lt"/>
                <a:ea typeface="MS PGothic" pitchFamily="34" charset="-128"/>
                <a:cs typeface="+mj-cs"/>
              </a:defRPr>
            </a:lvl1pPr>
            <a:lvl2pPr algn="l" rtl="0" eaLnBrk="0" fontAlgn="base" hangingPunct="0">
              <a:spcBef>
                <a:spcPct val="0"/>
              </a:spcBef>
              <a:spcAft>
                <a:spcPct val="0"/>
              </a:spcAft>
              <a:defRPr sz="4400">
                <a:solidFill>
                  <a:schemeClr val="tx2"/>
                </a:solidFill>
                <a:latin typeface="Tahoma" pitchFamily="34" charset="0"/>
                <a:ea typeface="MS PGothic" pitchFamily="34" charset="-128"/>
              </a:defRPr>
            </a:lvl2pPr>
            <a:lvl3pPr algn="l" rtl="0" eaLnBrk="0" fontAlgn="base" hangingPunct="0">
              <a:spcBef>
                <a:spcPct val="0"/>
              </a:spcBef>
              <a:spcAft>
                <a:spcPct val="0"/>
              </a:spcAft>
              <a:defRPr sz="4400">
                <a:solidFill>
                  <a:schemeClr val="tx2"/>
                </a:solidFill>
                <a:latin typeface="Tahoma" pitchFamily="34" charset="0"/>
                <a:ea typeface="MS PGothic" pitchFamily="34" charset="-128"/>
              </a:defRPr>
            </a:lvl3pPr>
            <a:lvl4pPr algn="l" rtl="0" eaLnBrk="0" fontAlgn="base" hangingPunct="0">
              <a:spcBef>
                <a:spcPct val="0"/>
              </a:spcBef>
              <a:spcAft>
                <a:spcPct val="0"/>
              </a:spcAft>
              <a:defRPr sz="4400">
                <a:solidFill>
                  <a:schemeClr val="tx2"/>
                </a:solidFill>
                <a:latin typeface="Tahoma" pitchFamily="34" charset="0"/>
                <a:ea typeface="MS PGothic" pitchFamily="34" charset="-128"/>
              </a:defRPr>
            </a:lvl4pPr>
            <a:lvl5pPr algn="l" rtl="0" eaLnBrk="0" fontAlgn="base" hangingPunct="0">
              <a:spcBef>
                <a:spcPct val="0"/>
              </a:spcBef>
              <a:spcAft>
                <a:spcPct val="0"/>
              </a:spcAft>
              <a:defRPr sz="4400">
                <a:solidFill>
                  <a:schemeClr val="tx2"/>
                </a:solidFill>
                <a:latin typeface="Tahoma" pitchFamily="34" charset="0"/>
                <a:ea typeface="MS PGothic" pitchFamily="34" charset="-128"/>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a:lstStyle>
          <a:p>
            <a:r>
              <a:rPr lang="en-US" altLang="zh-CN" sz="2800" b="1" dirty="0">
                <a:solidFill>
                  <a:schemeClr val="tx1"/>
                </a:solidFill>
                <a:latin typeface="Times New Roman" charset="0"/>
                <a:ea typeface="宋体" pitchFamily="2" charset="-122"/>
                <a:sym typeface="Arial" charset="0"/>
              </a:rPr>
              <a:t>English </a:t>
            </a:r>
            <a:r>
              <a:rPr lang="en-US" altLang="zh-CN" sz="2800" b="1" dirty="0">
                <a:solidFill>
                  <a:schemeClr val="tx1"/>
                </a:solidFill>
                <a:latin typeface="Times New Roman" charset="0"/>
                <a:ea typeface="宋体" pitchFamily="2" charset="-122"/>
              </a:rPr>
              <a:t>Progressive aspect </a:t>
            </a:r>
            <a:r>
              <a:rPr lang="en-US" altLang="zh-CN" sz="2800" dirty="0">
                <a:solidFill>
                  <a:schemeClr val="tx1"/>
                </a:solidFill>
                <a:latin typeface="Times New Roman" charset="0"/>
                <a:ea typeface="宋体" pitchFamily="2" charset="-122"/>
                <a:sym typeface="+mn-ea"/>
              </a:rPr>
              <a:t>(Shirai and Kurono, 1998)</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marL="0" indent="0">
              <a:buFont typeface="+mj-lt"/>
            </a:pPr>
            <a:r>
              <a:rPr lang="en-US" altLang="zh-CN" sz="4000" b="1">
                <a:latin typeface="Times New Roman" charset="0"/>
              </a:rPr>
              <a:t>1.  Introduction</a:t>
            </a:r>
          </a:p>
        </p:txBody>
      </p:sp>
      <p:sp>
        <p:nvSpPr>
          <p:cNvPr id="3" name="内容占位符 2"/>
          <p:cNvSpPr>
            <a:spLocks noGrp="1"/>
          </p:cNvSpPr>
          <p:nvPr>
            <p:ph idx="1"/>
          </p:nvPr>
        </p:nvSpPr>
        <p:spPr>
          <a:xfrm>
            <a:off x="685800" y="1673860"/>
            <a:ext cx="11029950" cy="4476115"/>
          </a:xfrm>
        </p:spPr>
        <p:txBody>
          <a:bodyPr>
            <a:normAutofit/>
          </a:bodyPr>
          <a:lstStyle/>
          <a:p>
            <a:pPr algn="l">
              <a:lnSpc>
                <a:spcPct val="150000"/>
              </a:lnSpc>
              <a:spcBef>
                <a:spcPts val="0"/>
              </a:spcBef>
            </a:pPr>
            <a:r>
              <a:rPr lang="en-US" altLang="zh-CN" sz="3200" dirty="0">
                <a:latin typeface="Times New Roman" charset="0"/>
              </a:rPr>
              <a:t>Research Questions</a:t>
            </a:r>
          </a:p>
          <a:p>
            <a:pPr marL="0" indent="0" algn="l">
              <a:lnSpc>
                <a:spcPct val="150000"/>
              </a:lnSpc>
              <a:spcBef>
                <a:spcPts val="0"/>
              </a:spcBef>
              <a:buNone/>
            </a:pPr>
            <a:r>
              <a:rPr lang="en-US" altLang="zh-CN" sz="2400" dirty="0">
                <a:latin typeface="Times New Roman" charset="0"/>
              </a:rPr>
              <a:t>1. </a:t>
            </a:r>
            <a:r>
              <a:rPr lang="en-US" altLang="zh-CN" sz="2400" dirty="0">
                <a:latin typeface="Times New Roman" charset="0"/>
                <a:ea typeface="宋体" pitchFamily="2" charset="-122"/>
                <a:sym typeface="+mn-ea"/>
              </a:rPr>
              <a:t>What are the </a:t>
            </a:r>
            <a:r>
              <a:rPr lang="en-US" altLang="zh-CN" sz="2400" dirty="0">
                <a:solidFill>
                  <a:srgbClr val="FF0000"/>
                </a:solidFill>
                <a:latin typeface="Times New Roman" charset="0"/>
                <a:ea typeface="宋体" pitchFamily="2" charset="-122"/>
                <a:sym typeface="+mn-ea"/>
              </a:rPr>
              <a:t>emerging patterns</a:t>
            </a:r>
            <a:r>
              <a:rPr lang="en-US" altLang="zh-CN" sz="2400" dirty="0">
                <a:latin typeface="Times New Roman" charset="0"/>
                <a:ea typeface="宋体" pitchFamily="2" charset="-122"/>
                <a:sym typeface="+mn-ea"/>
              </a:rPr>
              <a:t> of the English progressive marking with lexical   </a:t>
            </a:r>
          </a:p>
          <a:p>
            <a:pPr marL="0" indent="0" algn="l">
              <a:lnSpc>
                <a:spcPct val="150000"/>
              </a:lnSpc>
              <a:spcBef>
                <a:spcPts val="0"/>
              </a:spcBef>
              <a:buNone/>
            </a:pPr>
            <a:r>
              <a:rPr lang="en-US" altLang="zh-CN" sz="2400" dirty="0">
                <a:latin typeface="Times New Roman" charset="0"/>
                <a:ea typeface="宋体" pitchFamily="2" charset="-122"/>
                <a:sym typeface="+mn-ea"/>
              </a:rPr>
              <a:t>    aspect in both oral and written tasks for L1 Chinese </a:t>
            </a:r>
            <a:r>
              <a:rPr lang="en-US" altLang="zh-CN" sz="2400" dirty="0" smtClean="0">
                <a:latin typeface="Times New Roman" charset="0"/>
                <a:ea typeface="宋体" pitchFamily="2" charset="-122"/>
                <a:sym typeface="+mn-ea"/>
              </a:rPr>
              <a:t>learners?</a:t>
            </a:r>
            <a:endParaRPr lang="en-US" altLang="zh-CN" sz="2400" dirty="0">
              <a:latin typeface="Times New Roman" charset="0"/>
            </a:endParaRPr>
          </a:p>
          <a:p>
            <a:pPr marL="0" indent="0">
              <a:lnSpc>
                <a:spcPct val="150000"/>
              </a:lnSpc>
              <a:spcBef>
                <a:spcPts val="0"/>
              </a:spcBef>
              <a:buNone/>
            </a:pPr>
            <a:r>
              <a:rPr lang="en-US" altLang="zh-CN" sz="2400" dirty="0">
                <a:latin typeface="Times New Roman" charset="0"/>
              </a:rPr>
              <a:t>2. </a:t>
            </a:r>
            <a:r>
              <a:rPr lang="en-US" altLang="zh-CN" sz="2400" dirty="0" smtClean="0">
                <a:latin typeface="Times New Roman" charset="0"/>
                <a:ea typeface="宋体" pitchFamily="2" charset="-122"/>
                <a:sym typeface="Arial" charset="0"/>
              </a:rPr>
              <a:t>Are different</a:t>
            </a:r>
            <a:r>
              <a:rPr lang="en-US" altLang="zh-CN" sz="2400" dirty="0" smtClean="0">
                <a:solidFill>
                  <a:srgbClr val="FF0000"/>
                </a:solidFill>
                <a:latin typeface="Times New Roman" charset="0"/>
                <a:sym typeface="Arial" charset="0"/>
              </a:rPr>
              <a:t> </a:t>
            </a:r>
            <a:r>
              <a:rPr lang="en-US" altLang="zh-CN" sz="2400" dirty="0">
                <a:solidFill>
                  <a:srgbClr val="FF0000"/>
                </a:solidFill>
                <a:latin typeface="Times New Roman" charset="0"/>
                <a:sym typeface="Arial" charset="0"/>
              </a:rPr>
              <a:t>proficiency levels </a:t>
            </a:r>
            <a:r>
              <a:rPr lang="en-US" altLang="zh-CN" sz="2400" dirty="0" smtClean="0">
                <a:solidFill>
                  <a:srgbClr val="FF0000"/>
                </a:solidFill>
                <a:latin typeface="Times New Roman" charset="0"/>
                <a:sym typeface="Arial" charset="0"/>
              </a:rPr>
              <a:t>of </a:t>
            </a:r>
            <a:r>
              <a:rPr lang="en-US" altLang="zh-CN" sz="2400" dirty="0" smtClean="0">
                <a:latin typeface="Times New Roman" charset="0"/>
                <a:ea typeface="宋体" pitchFamily="2" charset="-122"/>
                <a:sym typeface="Arial" charset="0"/>
              </a:rPr>
              <a:t>Chinese </a:t>
            </a:r>
            <a:r>
              <a:rPr lang="en-US" altLang="zh-CN" sz="2400" dirty="0">
                <a:latin typeface="Times New Roman" charset="0"/>
                <a:ea typeface="宋体" pitchFamily="2" charset="-122"/>
                <a:sym typeface="Arial" charset="0"/>
              </a:rPr>
              <a:t>learners </a:t>
            </a:r>
            <a:r>
              <a:rPr lang="en-US" altLang="zh-CN" sz="2400" dirty="0" smtClean="0">
                <a:solidFill>
                  <a:srgbClr val="FF0000"/>
                </a:solidFill>
                <a:latin typeface="Times New Roman" charset="0"/>
                <a:ea typeface="宋体" pitchFamily="2" charset="-122"/>
                <a:sym typeface="Arial" charset="0"/>
              </a:rPr>
              <a:t>influenced </a:t>
            </a:r>
            <a:r>
              <a:rPr lang="en-US" altLang="zh-CN" sz="2400" dirty="0" smtClean="0">
                <a:latin typeface="Times New Roman" charset="0"/>
                <a:ea typeface="宋体" pitchFamily="2" charset="-122"/>
                <a:sym typeface="Arial" charset="0"/>
              </a:rPr>
              <a:t>by lexical aspect in    </a:t>
            </a:r>
          </a:p>
          <a:p>
            <a:pPr marL="0" indent="0">
              <a:lnSpc>
                <a:spcPct val="150000"/>
              </a:lnSpc>
              <a:spcBef>
                <a:spcPts val="0"/>
              </a:spcBef>
              <a:buNone/>
            </a:pPr>
            <a:r>
              <a:rPr lang="en-US" altLang="zh-CN" sz="2400" dirty="0">
                <a:latin typeface="Times New Roman" charset="0"/>
                <a:ea typeface="宋体" pitchFamily="2" charset="-122"/>
                <a:sym typeface="Arial" charset="0"/>
              </a:rPr>
              <a:t> </a:t>
            </a:r>
            <a:r>
              <a:rPr lang="en-US" altLang="zh-CN" sz="2400" dirty="0" smtClean="0">
                <a:latin typeface="Times New Roman" charset="0"/>
                <a:ea typeface="宋体" pitchFamily="2" charset="-122"/>
                <a:sym typeface="Arial" charset="0"/>
              </a:rPr>
              <a:t>   their </a:t>
            </a:r>
            <a:r>
              <a:rPr lang="en-US" altLang="zh-CN" sz="2400" dirty="0" smtClean="0">
                <a:latin typeface="Times New Roman" charset="0"/>
                <a:ea typeface="宋体" pitchFamily="2" charset="-122"/>
                <a:sym typeface="Arial" charset="0"/>
              </a:rPr>
              <a:t>using </a:t>
            </a:r>
            <a:r>
              <a:rPr lang="en-US" altLang="zh-CN" sz="2400" dirty="0">
                <a:latin typeface="Times New Roman" charset="0"/>
                <a:ea typeface="宋体" pitchFamily="2" charset="-122"/>
                <a:sym typeface="Arial" charset="0"/>
              </a:rPr>
              <a:t>progressive aspect?</a:t>
            </a:r>
            <a:endParaRPr lang="en-US" altLang="zh-CN" sz="2400" dirty="0">
              <a:latin typeface="Times New Roman" charset="0"/>
              <a:ea typeface="宋体" pitchFamily="2" charset="-122"/>
            </a:endParaRPr>
          </a:p>
          <a:p>
            <a:pPr marL="0" indent="0" algn="l">
              <a:lnSpc>
                <a:spcPct val="150000"/>
              </a:lnSpc>
              <a:spcBef>
                <a:spcPts val="0"/>
              </a:spcBef>
              <a:buNone/>
            </a:pPr>
            <a:r>
              <a:rPr lang="en-US" altLang="zh-CN" sz="2400" dirty="0">
                <a:latin typeface="Times New Roman" charset="0"/>
              </a:rPr>
              <a:t>3. </a:t>
            </a:r>
            <a:r>
              <a:rPr lang="en-US" altLang="zh-CN" sz="2400" dirty="0">
                <a:latin typeface="Times New Roman" charset="0"/>
                <a:ea typeface="宋体" pitchFamily="2" charset="-122"/>
                <a:sym typeface="Arial" charset="0"/>
              </a:rPr>
              <a:t>Are progressive markings </a:t>
            </a:r>
            <a:r>
              <a:rPr lang="en-US" altLang="zh-CN" sz="2400" dirty="0">
                <a:solidFill>
                  <a:srgbClr val="FF0000"/>
                </a:solidFill>
                <a:latin typeface="Times New Roman" charset="0"/>
                <a:ea typeface="宋体" pitchFamily="2" charset="-122"/>
                <a:sym typeface="Arial" charset="0"/>
              </a:rPr>
              <a:t>overextended to stative verbs</a:t>
            </a:r>
            <a:r>
              <a:rPr lang="en-US" altLang="zh-CN" sz="2400" dirty="0">
                <a:latin typeface="Times New Roman" charset="0"/>
                <a:ea typeface="宋体" pitchFamily="2" charset="-122"/>
                <a:sym typeface="Arial" charset="0"/>
              </a:rPr>
              <a:t> by Chinese learners and</a:t>
            </a:r>
          </a:p>
          <a:p>
            <a:pPr marL="0" indent="0" algn="l">
              <a:lnSpc>
                <a:spcPct val="150000"/>
              </a:lnSpc>
              <a:spcBef>
                <a:spcPts val="0"/>
              </a:spcBef>
              <a:buNone/>
            </a:pPr>
            <a:r>
              <a:rPr lang="en-US" altLang="zh-CN" sz="2400" dirty="0">
                <a:latin typeface="Times New Roman" charset="0"/>
                <a:ea typeface="宋体" pitchFamily="2" charset="-122"/>
                <a:sym typeface="Arial" charset="0"/>
              </a:rPr>
              <a:t>    English speakers in both tasks?</a:t>
            </a:r>
            <a:endParaRPr lang="en-US" altLang="zh-CN" sz="2400" dirty="0">
              <a:latin typeface="Times New Roman" charset="0"/>
            </a:endParaRPr>
          </a:p>
        </p:txBody>
      </p:sp>
      <p:pic>
        <p:nvPicPr>
          <p:cNvPr id="8" name="图片 7" descr="untitled"/>
          <p:cNvPicPr>
            <a:picLocks noChangeAspect="1"/>
          </p:cNvPicPr>
          <p:nvPr/>
        </p:nvPicPr>
        <p:blipFill>
          <a:blip r:embed="rId2"/>
          <a:stretch>
            <a:fillRect/>
          </a:stretch>
        </p:blipFill>
        <p:spPr>
          <a:xfrm>
            <a:off x="9778365" y="171450"/>
            <a:ext cx="2237105" cy="1866900"/>
          </a:xfrm>
          <a:prstGeom prst="rect">
            <a:avLst/>
          </a:prstGeom>
        </p:spPr>
      </p:pic>
      <p:cxnSp>
        <p:nvCxnSpPr>
          <p:cNvPr id="9" name="直接连接符 8"/>
          <p:cNvCxnSpPr/>
          <p:nvPr/>
        </p:nvCxnSpPr>
        <p:spPr>
          <a:xfrm>
            <a:off x="13335" y="1234440"/>
            <a:ext cx="984504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24865" y="365125"/>
            <a:ext cx="10515600" cy="1325563"/>
          </a:xfrm>
        </p:spPr>
        <p:txBody>
          <a:bodyPr/>
          <a:lstStyle/>
          <a:p>
            <a:pPr marL="0" indent="0">
              <a:buFont typeface="+mj-lt"/>
            </a:pPr>
            <a:r>
              <a:rPr lang="en-US" altLang="zh-CN" sz="4000" b="1">
                <a:latin typeface="Times New Roman" charset="0"/>
              </a:rPr>
              <a:t>1.  Introduction</a:t>
            </a:r>
          </a:p>
        </p:txBody>
      </p:sp>
      <p:sp>
        <p:nvSpPr>
          <p:cNvPr id="3" name="内容占位符 2"/>
          <p:cNvSpPr>
            <a:spLocks noGrp="1"/>
          </p:cNvSpPr>
          <p:nvPr>
            <p:ph idx="1"/>
          </p:nvPr>
        </p:nvSpPr>
        <p:spPr>
          <a:xfrm>
            <a:off x="659130" y="1626235"/>
            <a:ext cx="10695305" cy="4643755"/>
          </a:xfrm>
        </p:spPr>
        <p:txBody>
          <a:bodyPr>
            <a:normAutofit/>
          </a:bodyPr>
          <a:lstStyle/>
          <a:p>
            <a:pPr>
              <a:lnSpc>
                <a:spcPts val="4060"/>
              </a:lnSpc>
            </a:pPr>
            <a:r>
              <a:rPr lang="en-US" altLang="zh-CN" sz="3200" dirty="0">
                <a:latin typeface="Times New Roman" charset="0"/>
              </a:rPr>
              <a:t>Significance of the study</a:t>
            </a:r>
          </a:p>
          <a:p>
            <a:pPr marL="514350" indent="-514350">
              <a:lnSpc>
                <a:spcPts val="4060"/>
              </a:lnSpc>
              <a:buFont typeface="+mj-lt"/>
              <a:buAutoNum type="alphaLcParenR"/>
            </a:pPr>
            <a:r>
              <a:rPr lang="en-US" altLang="zh-CN" sz="2400" dirty="0">
                <a:latin typeface="Times New Roman" charset="0"/>
                <a:ea typeface="宋体" pitchFamily="2" charset="-122"/>
                <a:sym typeface="+mn-ea"/>
              </a:rPr>
              <a:t>The study will provide much-needed empirical evidence for the controversial evidence of the stative progressive reported in second language learning from </a:t>
            </a:r>
            <a:r>
              <a:rPr lang="en-US" altLang="zh-CN" sz="2400" dirty="0">
                <a:solidFill>
                  <a:srgbClr val="FF0000"/>
                </a:solidFill>
                <a:latin typeface="Times New Roman" charset="0"/>
                <a:ea typeface="宋体" pitchFamily="2" charset="-122"/>
                <a:sym typeface="+mn-ea"/>
              </a:rPr>
              <a:t>a non-Indo European language</a:t>
            </a:r>
            <a:r>
              <a:rPr lang="en-US" altLang="zh-CN" sz="2400" dirty="0">
                <a:latin typeface="Times New Roman" charset="0"/>
                <a:ea typeface="宋体" pitchFamily="2" charset="-122"/>
                <a:sym typeface="+mn-ea"/>
              </a:rPr>
              <a:t>. (Chinese learners’ acquisition of tense-aspect morphology)</a:t>
            </a:r>
          </a:p>
          <a:p>
            <a:pPr marL="514350" indent="-514350">
              <a:lnSpc>
                <a:spcPts val="4060"/>
              </a:lnSpc>
              <a:buFont typeface="+mj-lt"/>
              <a:buAutoNum type="alphaLcParenR"/>
            </a:pPr>
            <a:r>
              <a:rPr lang="en-US" altLang="zh-CN" sz="2400" dirty="0">
                <a:latin typeface="Times New Roman" charset="0"/>
                <a:ea typeface="宋体" pitchFamily="2" charset="-122"/>
                <a:sym typeface="+mn-ea"/>
              </a:rPr>
              <a:t>It will investigate and discuss multiple factors (</a:t>
            </a:r>
            <a:r>
              <a:rPr lang="en-US" altLang="zh-CN" sz="2400" dirty="0">
                <a:solidFill>
                  <a:srgbClr val="FF0000"/>
                </a:solidFill>
                <a:latin typeface="Times New Roman" charset="0"/>
                <a:ea typeface="宋体" pitchFamily="2" charset="-122"/>
                <a:sym typeface="+mn-ea"/>
              </a:rPr>
              <a:t>lexical aspect, and subject's language proficiency level and task variation</a:t>
            </a:r>
            <a:r>
              <a:rPr lang="en-US" altLang="zh-CN" sz="2400" dirty="0">
                <a:latin typeface="Times New Roman" charset="0"/>
                <a:ea typeface="宋体" pitchFamily="2" charset="-122"/>
                <a:sym typeface="+mn-ea"/>
              </a:rPr>
              <a:t>) when testing the form-meaning association in L2 tense-aspect acquisition. </a:t>
            </a:r>
            <a:endParaRPr lang="en-US" altLang="zh-CN" sz="2400" dirty="0">
              <a:latin typeface="Times New Roman" charset="0"/>
            </a:endParaRPr>
          </a:p>
          <a:p>
            <a:pPr marL="0" indent="0">
              <a:lnSpc>
                <a:spcPts val="4060"/>
              </a:lnSpc>
              <a:buFont typeface="+mj-lt"/>
              <a:buNone/>
            </a:pPr>
            <a:endParaRPr lang="en-US" altLang="zh-CN" dirty="0">
              <a:latin typeface="Times New Roman" charset="0"/>
            </a:endParaRPr>
          </a:p>
          <a:p>
            <a:pPr marL="457200" lvl="1" indent="0">
              <a:lnSpc>
                <a:spcPts val="4060"/>
              </a:lnSpc>
              <a:buFont typeface="+mj-lt"/>
              <a:buNone/>
            </a:pPr>
            <a:endParaRPr lang="en-US" altLang="zh-CN" dirty="0">
              <a:latin typeface="Times New Roman" charset="0"/>
            </a:endParaRPr>
          </a:p>
        </p:txBody>
      </p:sp>
      <p:pic>
        <p:nvPicPr>
          <p:cNvPr id="8" name="图片 7" descr="untitled"/>
          <p:cNvPicPr>
            <a:picLocks noChangeAspect="1"/>
          </p:cNvPicPr>
          <p:nvPr/>
        </p:nvPicPr>
        <p:blipFill>
          <a:blip r:embed="rId2"/>
          <a:stretch>
            <a:fillRect/>
          </a:stretch>
        </p:blipFill>
        <p:spPr>
          <a:xfrm>
            <a:off x="9778365" y="171450"/>
            <a:ext cx="2237105" cy="1866900"/>
          </a:xfrm>
          <a:prstGeom prst="rect">
            <a:avLst/>
          </a:prstGeom>
        </p:spPr>
      </p:pic>
      <p:cxnSp>
        <p:nvCxnSpPr>
          <p:cNvPr id="9" name="直接连接符 8"/>
          <p:cNvCxnSpPr/>
          <p:nvPr/>
        </p:nvCxnSpPr>
        <p:spPr>
          <a:xfrm>
            <a:off x="-60960" y="1226820"/>
            <a:ext cx="9919335" cy="762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marL="0" indent="0" algn="l">
              <a:buFont typeface="+mj-lt"/>
            </a:pPr>
            <a:r>
              <a:rPr lang="en-US" altLang="zh-CN" sz="4000" b="1">
                <a:latin typeface="Times New Roman" charset="0"/>
              </a:rPr>
              <a:t>2.  Literature Review</a:t>
            </a:r>
          </a:p>
        </p:txBody>
      </p:sp>
      <p:sp>
        <p:nvSpPr>
          <p:cNvPr id="3" name="内容占位符 2"/>
          <p:cNvSpPr>
            <a:spLocks noGrp="1"/>
          </p:cNvSpPr>
          <p:nvPr>
            <p:ph idx="1"/>
          </p:nvPr>
        </p:nvSpPr>
        <p:spPr>
          <a:xfrm>
            <a:off x="838200" y="1825625"/>
            <a:ext cx="9220200" cy="4351338"/>
          </a:xfrm>
        </p:spPr>
        <p:txBody>
          <a:bodyPr>
            <a:normAutofit lnSpcReduction="10000"/>
          </a:bodyPr>
          <a:lstStyle/>
          <a:p>
            <a:pPr>
              <a:lnSpc>
                <a:spcPct val="150000"/>
              </a:lnSpc>
            </a:pPr>
            <a:r>
              <a:rPr lang="en-US" altLang="zh-CN" dirty="0">
                <a:latin typeface="Times New Roman" charset="0"/>
              </a:rPr>
              <a:t>2.1 </a:t>
            </a:r>
            <a:r>
              <a:rPr lang="en-US" altLang="zh-CN" b="1" dirty="0">
                <a:latin typeface="Times New Roman" charset="0"/>
              </a:rPr>
              <a:t>The Aspect Hypothesis</a:t>
            </a:r>
            <a:r>
              <a:rPr lang="en-US" altLang="zh-CN" dirty="0">
                <a:latin typeface="Times New Roman" charset="0"/>
              </a:rPr>
              <a:t>  </a:t>
            </a:r>
            <a:r>
              <a:rPr lang="en-US" altLang="x-none" dirty="0">
                <a:latin typeface="Times New Roman" charset="0"/>
                <a:sym typeface="Arial" charset="0"/>
              </a:rPr>
              <a:t>(Andersen &amp; Shirai, 1996</a:t>
            </a:r>
            <a:r>
              <a:rPr lang="en-US" altLang="x-none" dirty="0" smtClean="0">
                <a:latin typeface="Times New Roman" charset="0"/>
                <a:sym typeface="Arial" charset="0"/>
              </a:rPr>
              <a:t>)</a:t>
            </a:r>
          </a:p>
          <a:p>
            <a:pPr marL="250190" lvl="0" indent="0" fontAlgn="base">
              <a:lnSpc>
                <a:spcPct val="150000"/>
              </a:lnSpc>
              <a:spcBef>
                <a:spcPct val="0"/>
              </a:spcBef>
              <a:spcAft>
                <a:spcPts val="900"/>
              </a:spcAft>
              <a:buClr>
                <a:schemeClr val="tx2"/>
              </a:buClr>
              <a:buFont typeface="Wingdings" charset="2"/>
              <a:buNone/>
            </a:pPr>
            <a:r>
              <a:rPr lang="en-US" altLang="x-none" sz="2000" dirty="0" smtClean="0">
                <a:latin typeface="Times New Roman" charset="0"/>
                <a:sym typeface="Arial" charset="0"/>
              </a:rPr>
              <a:t>         (On progressive acquisition) </a:t>
            </a:r>
          </a:p>
          <a:p>
            <a:pPr marL="707390" lvl="0" indent="-457200" fontAlgn="base">
              <a:lnSpc>
                <a:spcPct val="150000"/>
              </a:lnSpc>
              <a:spcBef>
                <a:spcPct val="0"/>
              </a:spcBef>
              <a:spcAft>
                <a:spcPts val="900"/>
              </a:spcAft>
              <a:buClr>
                <a:schemeClr val="tx2"/>
              </a:buClr>
              <a:buFont typeface="Wingdings" charset="2"/>
              <a:buAutoNum type="alphaLcParenR"/>
            </a:pPr>
            <a:r>
              <a:rPr lang="en-US" altLang="x-none" sz="2400" dirty="0" smtClean="0">
                <a:latin typeface="Times New Roman" charset="0"/>
                <a:sym typeface="Arial" charset="0"/>
              </a:rPr>
              <a:t>In </a:t>
            </a:r>
            <a:r>
              <a:rPr lang="en-US" altLang="x-none" sz="2400" dirty="0">
                <a:latin typeface="Times New Roman" charset="0"/>
                <a:sym typeface="Arial" charset="0"/>
              </a:rPr>
              <a:t>languages that have progressive aspect, </a:t>
            </a:r>
            <a:r>
              <a:rPr lang="en-US" altLang="x-none" sz="2400" dirty="0">
                <a:solidFill>
                  <a:srgbClr val="FF0000"/>
                </a:solidFill>
                <a:latin typeface="Times New Roman" charset="0"/>
                <a:sym typeface="Arial" charset="0"/>
              </a:rPr>
              <a:t>progressive marking begins with </a:t>
            </a:r>
            <a:r>
              <a:rPr lang="en-US" altLang="x-none" sz="2400" dirty="0" smtClean="0">
                <a:solidFill>
                  <a:srgbClr val="FF0000"/>
                </a:solidFill>
                <a:latin typeface="Times New Roman" charset="0"/>
                <a:sym typeface="Arial" charset="0"/>
              </a:rPr>
              <a:t>activity </a:t>
            </a:r>
            <a:r>
              <a:rPr lang="en-US" altLang="x-none" sz="2400" dirty="0">
                <a:solidFill>
                  <a:srgbClr val="FF0000"/>
                </a:solidFill>
                <a:latin typeface="Times New Roman" charset="0"/>
                <a:sym typeface="Arial" charset="0"/>
              </a:rPr>
              <a:t>verbs</a:t>
            </a:r>
            <a:r>
              <a:rPr lang="en-US" altLang="x-none" sz="2400" dirty="0">
                <a:latin typeface="Times New Roman" charset="0"/>
                <a:sym typeface="Arial" charset="0"/>
              </a:rPr>
              <a:t>, and then extends to </a:t>
            </a:r>
            <a:r>
              <a:rPr lang="en-US" altLang="x-none" sz="2400" dirty="0">
                <a:solidFill>
                  <a:srgbClr val="FF0000"/>
                </a:solidFill>
                <a:latin typeface="Times New Roman" charset="0"/>
                <a:sym typeface="Arial" charset="0"/>
              </a:rPr>
              <a:t>accomplishment or achievement verbs</a:t>
            </a:r>
            <a:r>
              <a:rPr lang="en-US" altLang="x-none" sz="2400" dirty="0">
                <a:latin typeface="Times New Roman" charset="0"/>
                <a:sym typeface="Arial" charset="0"/>
              </a:rPr>
              <a:t>.</a:t>
            </a:r>
            <a:endParaRPr lang="en-US" altLang="x-none" sz="2400" strike="noStrike" noProof="1">
              <a:latin typeface="Times New Roman" charset="0"/>
              <a:sym typeface="Arial" charset="0"/>
            </a:endParaRPr>
          </a:p>
          <a:p>
            <a:pPr marL="250190" lvl="0" indent="0" fontAlgn="base">
              <a:lnSpc>
                <a:spcPct val="150000"/>
              </a:lnSpc>
              <a:spcBef>
                <a:spcPct val="0"/>
              </a:spcBef>
              <a:spcAft>
                <a:spcPts val="900"/>
              </a:spcAft>
              <a:buClr>
                <a:schemeClr val="tx2"/>
              </a:buClr>
              <a:buFont typeface="Wingdings" charset="2"/>
              <a:buNone/>
            </a:pPr>
            <a:r>
              <a:rPr lang="en-US" altLang="x-none" sz="2400" dirty="0">
                <a:latin typeface="Times New Roman" charset="0"/>
                <a:sym typeface="Arial" charset="0"/>
              </a:rPr>
              <a:t>b) Progressive aspect marking is </a:t>
            </a:r>
            <a:r>
              <a:rPr lang="en-US" altLang="x-none" sz="2400" dirty="0">
                <a:solidFill>
                  <a:srgbClr val="FF0000"/>
                </a:solidFill>
                <a:latin typeface="Times New Roman" charset="0"/>
                <a:sym typeface="Arial" charset="0"/>
              </a:rPr>
              <a:t>not</a:t>
            </a:r>
            <a:r>
              <a:rPr lang="en-US" altLang="x-none" sz="2400" dirty="0">
                <a:latin typeface="Times New Roman" charset="0"/>
                <a:sym typeface="Arial" charset="0"/>
              </a:rPr>
              <a:t> incorrectly </a:t>
            </a:r>
            <a:r>
              <a:rPr lang="en-US" altLang="x-none" sz="2400" dirty="0">
                <a:solidFill>
                  <a:srgbClr val="FF0000"/>
                </a:solidFill>
                <a:latin typeface="Times New Roman" charset="0"/>
                <a:sym typeface="Arial" charset="0"/>
              </a:rPr>
              <a:t>overextended to state </a:t>
            </a:r>
            <a:r>
              <a:rPr lang="en-US" altLang="x-none" sz="2400" dirty="0" smtClean="0">
                <a:solidFill>
                  <a:srgbClr val="FF0000"/>
                </a:solidFill>
                <a:latin typeface="Times New Roman" charset="0"/>
                <a:sym typeface="Arial" charset="0"/>
              </a:rPr>
              <a:t> </a:t>
            </a:r>
          </a:p>
          <a:p>
            <a:pPr marL="250190" lvl="0" indent="0" fontAlgn="base">
              <a:lnSpc>
                <a:spcPct val="150000"/>
              </a:lnSpc>
              <a:spcBef>
                <a:spcPct val="0"/>
              </a:spcBef>
              <a:spcAft>
                <a:spcPts val="900"/>
              </a:spcAft>
              <a:buClr>
                <a:schemeClr val="tx2"/>
              </a:buClr>
              <a:buFont typeface="Wingdings" charset="2"/>
              <a:buNone/>
            </a:pPr>
            <a:r>
              <a:rPr lang="en-US" altLang="x-none" sz="2400" dirty="0">
                <a:solidFill>
                  <a:srgbClr val="FF0000"/>
                </a:solidFill>
                <a:latin typeface="Times New Roman" charset="0"/>
                <a:sym typeface="Arial" charset="0"/>
              </a:rPr>
              <a:t> </a:t>
            </a:r>
            <a:r>
              <a:rPr lang="en-US" altLang="x-none" sz="2400" dirty="0" smtClean="0">
                <a:solidFill>
                  <a:srgbClr val="FF0000"/>
                </a:solidFill>
                <a:latin typeface="Times New Roman" charset="0"/>
                <a:sym typeface="Arial" charset="0"/>
              </a:rPr>
              <a:t>    verbs</a:t>
            </a:r>
            <a:r>
              <a:rPr lang="en-US" altLang="x-none" sz="2400" dirty="0">
                <a:latin typeface="Times New Roman" charset="0"/>
                <a:sym typeface="Arial" charset="0"/>
              </a:rPr>
              <a:t>.</a:t>
            </a:r>
            <a:endParaRPr lang="en-US" altLang="x-none" sz="2400" strike="noStrike" noProof="1">
              <a:latin typeface="Times New Roman" charset="0"/>
              <a:sym typeface="Arial" charset="0"/>
            </a:endParaRPr>
          </a:p>
          <a:p>
            <a:pPr marL="252095" lvl="0" indent="-1905" fontAlgn="base">
              <a:lnSpc>
                <a:spcPct val="150000"/>
              </a:lnSpc>
              <a:spcBef>
                <a:spcPct val="0"/>
              </a:spcBef>
              <a:spcAft>
                <a:spcPts val="900"/>
              </a:spcAft>
              <a:buNone/>
            </a:pPr>
            <a:endParaRPr lang="en-US" altLang="zh-CN" sz="2400" b="1" dirty="0">
              <a:solidFill>
                <a:schemeClr val="tx1"/>
              </a:solidFill>
              <a:latin typeface="Times New Roman" charset="0"/>
              <a:sym typeface="Arial" charset="0"/>
            </a:endParaRPr>
          </a:p>
          <a:p>
            <a:pPr marL="0" indent="0">
              <a:lnSpc>
                <a:spcPct val="150000"/>
              </a:lnSpc>
              <a:buFont typeface="+mj-lt"/>
              <a:buNone/>
            </a:pPr>
            <a:endParaRPr lang="en-US" altLang="zh-CN" sz="2400" b="1" dirty="0">
              <a:solidFill>
                <a:schemeClr val="tx1"/>
              </a:solidFill>
              <a:latin typeface="Times New Roman" charset="0"/>
              <a:sym typeface="Arial" charset="0"/>
            </a:endParaRPr>
          </a:p>
          <a:p>
            <a:pPr marL="0" indent="0">
              <a:lnSpc>
                <a:spcPct val="150000"/>
              </a:lnSpc>
              <a:buFont typeface="+mj-lt"/>
              <a:buNone/>
            </a:pPr>
            <a:endParaRPr lang="en-US" altLang="zh-CN" sz="2400" dirty="0">
              <a:latin typeface="Times New Roman" charset="0"/>
            </a:endParaRPr>
          </a:p>
          <a:p>
            <a:pPr marL="0" indent="0">
              <a:lnSpc>
                <a:spcPct val="150000"/>
              </a:lnSpc>
              <a:buFont typeface="+mj-lt"/>
              <a:buNone/>
            </a:pPr>
            <a:endParaRPr lang="en-US" altLang="zh-CN" sz="2400" dirty="0">
              <a:latin typeface="Times New Roman" charset="0"/>
            </a:endParaRPr>
          </a:p>
        </p:txBody>
      </p:sp>
      <p:pic>
        <p:nvPicPr>
          <p:cNvPr id="8" name="图片 7" descr="untitled"/>
          <p:cNvPicPr>
            <a:picLocks noChangeAspect="1"/>
          </p:cNvPicPr>
          <p:nvPr/>
        </p:nvPicPr>
        <p:blipFill>
          <a:blip r:embed="rId2"/>
          <a:stretch>
            <a:fillRect/>
          </a:stretch>
        </p:blipFill>
        <p:spPr>
          <a:xfrm>
            <a:off x="9778365" y="171450"/>
            <a:ext cx="2237105" cy="1866900"/>
          </a:xfrm>
          <a:prstGeom prst="rect">
            <a:avLst/>
          </a:prstGeom>
        </p:spPr>
      </p:pic>
      <p:cxnSp>
        <p:nvCxnSpPr>
          <p:cNvPr id="9" name="直接连接符 8"/>
          <p:cNvCxnSpPr/>
          <p:nvPr/>
        </p:nvCxnSpPr>
        <p:spPr>
          <a:xfrm>
            <a:off x="-635" y="1226820"/>
            <a:ext cx="9919335" cy="762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4000" b="1">
                <a:latin typeface="Times New Roman" charset="0"/>
              </a:rPr>
              <a:t>2.  Literature Review</a:t>
            </a:r>
          </a:p>
        </p:txBody>
      </p:sp>
      <p:sp>
        <p:nvSpPr>
          <p:cNvPr id="3" name="内容占位符 2"/>
          <p:cNvSpPr>
            <a:spLocks noGrp="1"/>
          </p:cNvSpPr>
          <p:nvPr>
            <p:ph idx="1"/>
          </p:nvPr>
        </p:nvSpPr>
        <p:spPr>
          <a:xfrm>
            <a:off x="838200" y="1825625"/>
            <a:ext cx="8793480" cy="4282567"/>
          </a:xfrm>
        </p:spPr>
        <p:txBody>
          <a:bodyPr>
            <a:normAutofit/>
          </a:bodyPr>
          <a:lstStyle/>
          <a:p>
            <a:r>
              <a:rPr lang="en-US" altLang="zh-CN" dirty="0">
                <a:latin typeface="Times New Roman" charset="0"/>
              </a:rPr>
              <a:t>2.2 </a:t>
            </a:r>
            <a:r>
              <a:rPr lang="en-US" altLang="zh-CN" b="1" dirty="0">
                <a:latin typeface="Times New Roman" charset="0"/>
              </a:rPr>
              <a:t>The Prototype Hypothesis</a:t>
            </a:r>
            <a:r>
              <a:rPr lang="en-US" altLang="zh-CN" dirty="0">
                <a:latin typeface="Times New Roman" charset="0"/>
              </a:rPr>
              <a:t>   </a:t>
            </a:r>
            <a:r>
              <a:rPr lang="en-US" altLang="x-none" dirty="0">
                <a:latin typeface="Times New Roman" charset="0"/>
                <a:sym typeface="Arial" charset="0"/>
              </a:rPr>
              <a:t>(Andersen &amp; Shirai, 1996)</a:t>
            </a:r>
            <a:endParaRPr lang="en-US" altLang="zh-CN" dirty="0">
              <a:latin typeface="Times New Roman" charset="0"/>
            </a:endParaRPr>
          </a:p>
          <a:p>
            <a:pPr marL="0" indent="0">
              <a:lnSpc>
                <a:spcPts val="3280"/>
              </a:lnSpc>
              <a:buNone/>
            </a:pPr>
            <a:r>
              <a:rPr lang="en-US" altLang="zh-CN" sz="2400" dirty="0">
                <a:latin typeface="Times New Roman" charset="0"/>
              </a:rPr>
              <a:t>   </a:t>
            </a:r>
            <a:endParaRPr lang="en-US" altLang="zh-CN" sz="2400" dirty="0" smtClean="0">
              <a:latin typeface="Times New Roman" charset="0"/>
            </a:endParaRPr>
          </a:p>
          <a:p>
            <a:pPr marL="0" indent="0">
              <a:lnSpc>
                <a:spcPts val="3280"/>
              </a:lnSpc>
              <a:buNone/>
            </a:pPr>
            <a:r>
              <a:rPr lang="en-US" altLang="zh-CN" sz="2400" dirty="0" smtClean="0">
                <a:latin typeface="Times New Roman" charset="0"/>
              </a:rPr>
              <a:t> </a:t>
            </a:r>
            <a:r>
              <a:rPr lang="en-US" altLang="zh-CN" sz="2400" dirty="0">
                <a:latin typeface="Times New Roman" charset="0"/>
              </a:rPr>
              <a:t>This hypothesis proposed that language learners initially acquire the prototypes for each aspectual morpheme and then gradually extend their scope to less prototypical cases. </a:t>
            </a:r>
            <a:endParaRPr lang="en-US" altLang="zh-CN" sz="2400" dirty="0" smtClean="0">
              <a:latin typeface="Times New Roman" charset="0"/>
            </a:endParaRPr>
          </a:p>
          <a:p>
            <a:pPr marL="0" indent="0">
              <a:lnSpc>
                <a:spcPts val="3280"/>
              </a:lnSpc>
              <a:buNone/>
            </a:pPr>
            <a:endParaRPr lang="en-US" altLang="zh-CN" sz="2400" dirty="0">
              <a:latin typeface="Times New Roman" charset="0"/>
            </a:endParaRPr>
          </a:p>
          <a:p>
            <a:pPr marL="0" indent="0">
              <a:lnSpc>
                <a:spcPts val="3280"/>
              </a:lnSpc>
              <a:buNone/>
            </a:pPr>
            <a:r>
              <a:rPr lang="en-US" altLang="zh-CN" sz="2400" dirty="0" smtClean="0">
                <a:latin typeface="Times New Roman" charset="0"/>
              </a:rPr>
              <a:t>    </a:t>
            </a:r>
            <a:endParaRPr lang="zh-CN" altLang="en-US" sz="2400" dirty="0">
              <a:solidFill>
                <a:srgbClr val="FF0000"/>
              </a:solidFill>
              <a:latin typeface="Times New Roman" charset="0"/>
              <a:sym typeface="+mn-ea"/>
            </a:endParaRPr>
          </a:p>
          <a:p>
            <a:pPr marL="0" lvl="0" indent="0" eaLnBrk="1" hangingPunct="1">
              <a:lnSpc>
                <a:spcPct val="120000"/>
              </a:lnSpc>
              <a:spcBef>
                <a:spcPct val="0"/>
              </a:spcBef>
              <a:spcAft>
                <a:spcPts val="1200"/>
              </a:spcAft>
              <a:buNone/>
            </a:pPr>
            <a:endParaRPr lang="en-US" altLang="zh-CN" sz="2400" dirty="0">
              <a:latin typeface="Times New Roman" charset="0"/>
            </a:endParaRPr>
          </a:p>
        </p:txBody>
      </p:sp>
      <p:pic>
        <p:nvPicPr>
          <p:cNvPr id="8" name="图片 7" descr="untitled"/>
          <p:cNvPicPr>
            <a:picLocks noChangeAspect="1"/>
          </p:cNvPicPr>
          <p:nvPr/>
        </p:nvPicPr>
        <p:blipFill>
          <a:blip r:embed="rId2"/>
          <a:stretch>
            <a:fillRect/>
          </a:stretch>
        </p:blipFill>
        <p:spPr>
          <a:xfrm>
            <a:off x="9778365" y="171450"/>
            <a:ext cx="2237105" cy="1866900"/>
          </a:xfrm>
          <a:prstGeom prst="rect">
            <a:avLst/>
          </a:prstGeom>
        </p:spPr>
      </p:pic>
      <p:cxnSp>
        <p:nvCxnSpPr>
          <p:cNvPr id="9" name="直接连接符 8"/>
          <p:cNvCxnSpPr/>
          <p:nvPr/>
        </p:nvCxnSpPr>
        <p:spPr>
          <a:xfrm>
            <a:off x="45085" y="1234440"/>
            <a:ext cx="9873615"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72440" y="334645"/>
            <a:ext cx="10515600" cy="1325563"/>
          </a:xfrm>
        </p:spPr>
        <p:txBody>
          <a:bodyPr/>
          <a:lstStyle/>
          <a:p>
            <a:r>
              <a:rPr lang="en-US" altLang="zh-CN" sz="4000" b="1">
                <a:latin typeface="Times New Roman" charset="0"/>
                <a:sym typeface="+mn-ea"/>
              </a:rPr>
              <a:t/>
            </a:r>
            <a:br>
              <a:rPr lang="en-US" altLang="zh-CN" sz="4000" b="1">
                <a:latin typeface="Times New Roman" charset="0"/>
                <a:sym typeface="+mn-ea"/>
              </a:rPr>
            </a:br>
            <a:r>
              <a:rPr lang="en-US" altLang="zh-CN" sz="4000" b="1">
                <a:latin typeface="Times New Roman" charset="0"/>
                <a:sym typeface="+mn-ea"/>
              </a:rPr>
              <a:t>2.  Literature Review</a:t>
            </a:r>
            <a:endParaRPr lang="en-US" altLang="zh-CN" sz="4000" b="1">
              <a:latin typeface="Times New Roman" charset="0"/>
            </a:endParaRPr>
          </a:p>
          <a:p>
            <a:endParaRPr lang="zh-CN" altLang="en-US"/>
          </a:p>
        </p:txBody>
      </p:sp>
      <p:sp>
        <p:nvSpPr>
          <p:cNvPr id="3" name="内容占位符 2"/>
          <p:cNvSpPr>
            <a:spLocks noGrp="1"/>
          </p:cNvSpPr>
          <p:nvPr>
            <p:ph idx="1"/>
          </p:nvPr>
        </p:nvSpPr>
        <p:spPr>
          <a:xfrm>
            <a:off x="762000" y="2054225"/>
            <a:ext cx="10515600" cy="4351338"/>
          </a:xfrm>
        </p:spPr>
        <p:txBody>
          <a:bodyPr/>
          <a:lstStyle/>
          <a:p>
            <a:r>
              <a:rPr lang="en-US" altLang="zh-CN" sz="3200" dirty="0">
                <a:latin typeface="Times New Roman" charset="0"/>
              </a:rPr>
              <a:t>2.3 Research Gaps</a:t>
            </a:r>
          </a:p>
          <a:p>
            <a:pPr marL="514350" indent="-514350">
              <a:lnSpc>
                <a:spcPts val="3560"/>
              </a:lnSpc>
              <a:buFont typeface="+mj-lt"/>
              <a:buAutoNum type="alphaLcParenR"/>
            </a:pPr>
            <a:r>
              <a:rPr lang="en-US" altLang="zh-CN" dirty="0">
                <a:latin typeface="Times New Roman" charset="0"/>
              </a:rPr>
              <a:t>Few studies focused on the acquisition of </a:t>
            </a:r>
            <a:r>
              <a:rPr lang="en-US" altLang="zh-CN" dirty="0" err="1" smtClean="0">
                <a:latin typeface="Times New Roman" charset="0"/>
              </a:rPr>
              <a:t>stative</a:t>
            </a:r>
            <a:r>
              <a:rPr lang="en-US" altLang="zh-CN" dirty="0" smtClean="0">
                <a:latin typeface="Times New Roman" charset="0"/>
              </a:rPr>
              <a:t> progressives.</a:t>
            </a:r>
            <a:endParaRPr lang="en-US" altLang="zh-CN" dirty="0">
              <a:latin typeface="Times New Roman" charset="0"/>
            </a:endParaRPr>
          </a:p>
          <a:p>
            <a:pPr marL="514350" indent="-514350">
              <a:lnSpc>
                <a:spcPts val="3560"/>
              </a:lnSpc>
              <a:buFont typeface="+mj-lt"/>
              <a:buAutoNum type="alphaLcParenR"/>
            </a:pPr>
            <a:r>
              <a:rPr lang="en-US" altLang="zh-CN" dirty="0">
                <a:latin typeface="Times New Roman" charset="0"/>
              </a:rPr>
              <a:t>Few researches on Aspect Hypothesis took isolated language learners, for example Chinese.</a:t>
            </a:r>
          </a:p>
        </p:txBody>
      </p:sp>
      <p:pic>
        <p:nvPicPr>
          <p:cNvPr id="8" name="图片 7" descr="untitled"/>
          <p:cNvPicPr>
            <a:picLocks noChangeAspect="1"/>
          </p:cNvPicPr>
          <p:nvPr/>
        </p:nvPicPr>
        <p:blipFill>
          <a:blip r:embed="rId2"/>
          <a:stretch>
            <a:fillRect/>
          </a:stretch>
        </p:blipFill>
        <p:spPr>
          <a:xfrm>
            <a:off x="9778365" y="171450"/>
            <a:ext cx="2237105" cy="1866900"/>
          </a:xfrm>
          <a:prstGeom prst="rect">
            <a:avLst/>
          </a:prstGeom>
        </p:spPr>
      </p:pic>
      <p:cxnSp>
        <p:nvCxnSpPr>
          <p:cNvPr id="9" name="直接连接符 8"/>
          <p:cNvCxnSpPr/>
          <p:nvPr/>
        </p:nvCxnSpPr>
        <p:spPr>
          <a:xfrm>
            <a:off x="28575" y="1219200"/>
            <a:ext cx="9829800" cy="1524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4000" b="1">
                <a:latin typeface="Times New Roman" charset="0"/>
              </a:rPr>
              <a:t>3. Methodology</a:t>
            </a:r>
          </a:p>
        </p:txBody>
      </p:sp>
      <p:sp>
        <p:nvSpPr>
          <p:cNvPr id="3" name="内容占位符 2"/>
          <p:cNvSpPr>
            <a:spLocks noGrp="1"/>
          </p:cNvSpPr>
          <p:nvPr>
            <p:ph idx="1"/>
          </p:nvPr>
        </p:nvSpPr>
        <p:spPr/>
        <p:txBody>
          <a:bodyPr/>
          <a:lstStyle/>
          <a:p>
            <a:r>
              <a:rPr lang="en-US" altLang="zh-CN" dirty="0">
                <a:latin typeface="Times New Roman" charset="0"/>
              </a:rPr>
              <a:t>3.1 A Corpus Study</a:t>
            </a:r>
          </a:p>
          <a:p>
            <a:pPr marL="0" indent="0">
              <a:buNone/>
            </a:pPr>
            <a:r>
              <a:rPr lang="en-US" altLang="zh-CN" kern="0" dirty="0" smtClean="0">
                <a:latin typeface="Times New Roman" charset="0"/>
                <a:sym typeface="+mn-ea"/>
              </a:rPr>
              <a:t>     A </a:t>
            </a:r>
            <a:r>
              <a:rPr lang="en-US" altLang="zh-CN" kern="0" dirty="0">
                <a:latin typeface="Times New Roman" charset="0"/>
                <a:sym typeface="+mn-ea"/>
              </a:rPr>
              <a:t>spoken </a:t>
            </a:r>
            <a:r>
              <a:rPr lang="en-US" altLang="zh-CN" kern="0" dirty="0" smtClean="0">
                <a:latin typeface="Times New Roman" charset="0"/>
                <a:sym typeface="+mn-ea"/>
              </a:rPr>
              <a:t>corpus </a:t>
            </a:r>
            <a:r>
              <a:rPr lang="en-US" altLang="zh-CN" kern="0" noProof="0" dirty="0" smtClean="0">
                <a:ln>
                  <a:noFill/>
                </a:ln>
                <a:uLnTx/>
                <a:uFillTx/>
                <a:latin typeface="Times New Roman" charset="0"/>
                <a:sym typeface="+mn-ea"/>
              </a:rPr>
              <a:t>and a written corpus</a:t>
            </a:r>
            <a:endParaRPr lang="en-US" altLang="x-none" dirty="0">
              <a:latin typeface="Times New Roman" charset="0"/>
              <a:sym typeface="+mn-ea"/>
            </a:endParaRPr>
          </a:p>
          <a:p>
            <a:pPr marL="0" indent="0">
              <a:buNone/>
            </a:pPr>
            <a:r>
              <a:rPr lang="en-US" altLang="x-none" dirty="0">
                <a:latin typeface="Times New Roman" charset="0"/>
                <a:sym typeface="+mn-ea"/>
              </a:rPr>
              <a:t>   </a:t>
            </a:r>
          </a:p>
          <a:p>
            <a:pPr marL="0" indent="0">
              <a:buNone/>
            </a:pPr>
            <a:r>
              <a:rPr lang="en-US" altLang="zh-CN" dirty="0">
                <a:latin typeface="Times New Roman" charset="0"/>
              </a:rPr>
              <a:t>  </a:t>
            </a:r>
          </a:p>
        </p:txBody>
      </p:sp>
      <p:pic>
        <p:nvPicPr>
          <p:cNvPr id="8" name="图片 7" descr="untitled"/>
          <p:cNvPicPr>
            <a:picLocks noChangeAspect="1"/>
          </p:cNvPicPr>
          <p:nvPr/>
        </p:nvPicPr>
        <p:blipFill>
          <a:blip r:embed="rId2"/>
          <a:stretch>
            <a:fillRect/>
          </a:stretch>
        </p:blipFill>
        <p:spPr>
          <a:xfrm>
            <a:off x="9778365" y="171450"/>
            <a:ext cx="2237105" cy="1866900"/>
          </a:xfrm>
          <a:prstGeom prst="rect">
            <a:avLst/>
          </a:prstGeom>
        </p:spPr>
      </p:pic>
      <p:cxnSp>
        <p:nvCxnSpPr>
          <p:cNvPr id="9" name="直接连接符 8"/>
          <p:cNvCxnSpPr/>
          <p:nvPr/>
        </p:nvCxnSpPr>
        <p:spPr>
          <a:xfrm flipV="1">
            <a:off x="43815" y="1310640"/>
            <a:ext cx="9829800" cy="1524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4" name="表格 3"/>
          <p:cNvGraphicFramePr/>
          <p:nvPr>
            <p:extLst>
              <p:ext uri="{D42A27DB-BD31-4B8C-83A1-F6EECF244321}">
                <p14:modId xmlns:p14="http://schemas.microsoft.com/office/powerpoint/2010/main" val="1958831438"/>
              </p:ext>
            </p:extLst>
          </p:nvPr>
        </p:nvGraphicFramePr>
        <p:xfrm>
          <a:off x="883920" y="3254375"/>
          <a:ext cx="8912860" cy="1390650"/>
        </p:xfrm>
        <a:graphic>
          <a:graphicData uri="http://schemas.openxmlformats.org/drawingml/2006/table">
            <a:tbl>
              <a:tblPr firstRow="1" bandRow="1">
                <a:tableStyleId>{5C22544A-7EE6-4342-B048-85BDC9FD1C3A}</a:tableStyleId>
              </a:tblPr>
              <a:tblGrid>
                <a:gridCol w="2971165"/>
                <a:gridCol w="2970530"/>
                <a:gridCol w="2971165"/>
              </a:tblGrid>
              <a:tr h="457200">
                <a:tc>
                  <a:txBody>
                    <a:bodyPr/>
                    <a:lstStyle/>
                    <a:p>
                      <a:pPr algn="ctr">
                        <a:buNone/>
                      </a:pPr>
                      <a:r>
                        <a:rPr lang="en-US" sz="2400" dirty="0" smtClean="0">
                          <a:solidFill>
                            <a:schemeClr val="tx1"/>
                          </a:solidFill>
                          <a:latin typeface="Times New Roman" charset="0"/>
                        </a:rPr>
                        <a:t>Sub-corpora</a:t>
                      </a:r>
                      <a:endParaRPr lang="en-US" sz="2400" dirty="0">
                        <a:solidFill>
                          <a:schemeClr val="tx1"/>
                        </a:solidFill>
                        <a:latin typeface="Times New Roman" charset="0"/>
                      </a:endParaRPr>
                    </a:p>
                  </a:txBody>
                  <a:tcPr>
                    <a:solidFill>
                      <a:schemeClr val="tx2">
                        <a:lumMod val="20000"/>
                        <a:lumOff val="80000"/>
                      </a:schemeClr>
                    </a:solidFill>
                  </a:tcPr>
                </a:tc>
                <a:tc>
                  <a:txBody>
                    <a:bodyPr/>
                    <a:lstStyle/>
                    <a:p>
                      <a:pPr algn="ctr">
                        <a:buNone/>
                      </a:pPr>
                      <a:r>
                        <a:rPr lang="en-US" sz="2400" dirty="0" smtClean="0">
                          <a:solidFill>
                            <a:schemeClr val="tx1"/>
                          </a:solidFill>
                          <a:latin typeface="Times New Roman" charset="0"/>
                        </a:rPr>
                        <a:t>tokens</a:t>
                      </a:r>
                      <a:endParaRPr lang="en-US" sz="2400" dirty="0">
                        <a:solidFill>
                          <a:schemeClr val="tx1"/>
                        </a:solidFill>
                        <a:latin typeface="Times New Roman" charset="0"/>
                      </a:endParaRPr>
                    </a:p>
                  </a:txBody>
                  <a:tcPr>
                    <a:solidFill>
                      <a:schemeClr val="tx2">
                        <a:lumMod val="20000"/>
                        <a:lumOff val="80000"/>
                      </a:schemeClr>
                    </a:solidFill>
                  </a:tcPr>
                </a:tc>
                <a:tc>
                  <a:txBody>
                    <a:bodyPr/>
                    <a:lstStyle/>
                    <a:p>
                      <a:pPr algn="ctr">
                        <a:buNone/>
                      </a:pPr>
                      <a:r>
                        <a:rPr lang="en-US" sz="2400" dirty="0" smtClean="0">
                          <a:solidFill>
                            <a:schemeClr val="tx1"/>
                          </a:solidFill>
                          <a:latin typeface="Times New Roman" charset="0"/>
                        </a:rPr>
                        <a:t>Words</a:t>
                      </a:r>
                      <a:endParaRPr lang="en-US" sz="2400" dirty="0">
                        <a:solidFill>
                          <a:schemeClr val="tx1"/>
                        </a:solidFill>
                        <a:latin typeface="Times New Roman" charset="0"/>
                      </a:endParaRPr>
                    </a:p>
                  </a:txBody>
                  <a:tcPr>
                    <a:solidFill>
                      <a:schemeClr val="tx2">
                        <a:lumMod val="20000"/>
                        <a:lumOff val="80000"/>
                      </a:schemeClr>
                    </a:solidFill>
                  </a:tcPr>
                </a:tc>
              </a:tr>
              <a:tr h="466725">
                <a:tc>
                  <a:txBody>
                    <a:bodyPr/>
                    <a:lstStyle/>
                    <a:p>
                      <a:pPr algn="ctr">
                        <a:buNone/>
                      </a:pPr>
                      <a:r>
                        <a:rPr lang="en-US" sz="2400">
                          <a:solidFill>
                            <a:schemeClr val="tx1"/>
                          </a:solidFill>
                          <a:latin typeface="Times New Roman" charset="0"/>
                        </a:rPr>
                        <a:t>TEM8</a:t>
                      </a:r>
                    </a:p>
                  </a:txBody>
                  <a:tcPr>
                    <a:solidFill>
                      <a:schemeClr val="tx2">
                        <a:lumMod val="20000"/>
                        <a:lumOff val="80000"/>
                      </a:schemeClr>
                    </a:solidFill>
                  </a:tcPr>
                </a:tc>
                <a:tc>
                  <a:txBody>
                    <a:bodyPr/>
                    <a:lstStyle/>
                    <a:p>
                      <a:pPr algn="ctr">
                        <a:buNone/>
                      </a:pPr>
                      <a:r>
                        <a:rPr lang="en-US" sz="2400" dirty="0">
                          <a:solidFill>
                            <a:schemeClr val="tx1"/>
                          </a:solidFill>
                          <a:latin typeface="Times New Roman" charset="0"/>
                        </a:rPr>
                        <a:t>883</a:t>
                      </a:r>
                    </a:p>
                  </a:txBody>
                  <a:tcPr>
                    <a:solidFill>
                      <a:schemeClr val="tx2">
                        <a:lumMod val="20000"/>
                        <a:lumOff val="80000"/>
                      </a:schemeClr>
                    </a:solidFill>
                  </a:tcPr>
                </a:tc>
                <a:tc>
                  <a:txBody>
                    <a:bodyPr/>
                    <a:lstStyle/>
                    <a:p>
                      <a:pPr algn="ctr">
                        <a:buNone/>
                      </a:pPr>
                      <a:r>
                        <a:rPr lang="en-US" sz="2400">
                          <a:solidFill>
                            <a:schemeClr val="tx1"/>
                          </a:solidFill>
                          <a:latin typeface="Times New Roman" charset="0"/>
                        </a:rPr>
                        <a:t>223,450</a:t>
                      </a:r>
                    </a:p>
                  </a:txBody>
                  <a:tcPr>
                    <a:solidFill>
                      <a:schemeClr val="tx2">
                        <a:lumMod val="20000"/>
                        <a:lumOff val="80000"/>
                      </a:schemeClr>
                    </a:solidFill>
                  </a:tcPr>
                </a:tc>
              </a:tr>
              <a:tr h="466725">
                <a:tc>
                  <a:txBody>
                    <a:bodyPr/>
                    <a:lstStyle/>
                    <a:p>
                      <a:pPr algn="ctr">
                        <a:buNone/>
                      </a:pPr>
                      <a:r>
                        <a:rPr lang="en-US" sz="2400" dirty="0">
                          <a:solidFill>
                            <a:schemeClr val="tx1"/>
                          </a:solidFill>
                          <a:latin typeface="Times New Roman" charset="0"/>
                        </a:rPr>
                        <a:t>ST6</a:t>
                      </a:r>
                    </a:p>
                  </a:txBody>
                  <a:tcPr>
                    <a:solidFill>
                      <a:schemeClr val="tx2">
                        <a:lumMod val="20000"/>
                        <a:lumOff val="80000"/>
                      </a:schemeClr>
                    </a:solidFill>
                  </a:tcPr>
                </a:tc>
                <a:tc>
                  <a:txBody>
                    <a:bodyPr/>
                    <a:lstStyle/>
                    <a:p>
                      <a:pPr algn="ctr">
                        <a:buNone/>
                      </a:pPr>
                      <a:r>
                        <a:rPr lang="en-US" sz="2400" dirty="0">
                          <a:solidFill>
                            <a:schemeClr val="tx1"/>
                          </a:solidFill>
                          <a:latin typeface="Times New Roman" charset="0"/>
                        </a:rPr>
                        <a:t>571</a:t>
                      </a:r>
                    </a:p>
                  </a:txBody>
                  <a:tcPr>
                    <a:solidFill>
                      <a:schemeClr val="tx2">
                        <a:lumMod val="20000"/>
                        <a:lumOff val="80000"/>
                      </a:schemeClr>
                    </a:solidFill>
                  </a:tcPr>
                </a:tc>
                <a:tc>
                  <a:txBody>
                    <a:bodyPr/>
                    <a:lstStyle/>
                    <a:p>
                      <a:pPr algn="ctr">
                        <a:buNone/>
                      </a:pPr>
                      <a:r>
                        <a:rPr lang="en-US" sz="2400" dirty="0">
                          <a:solidFill>
                            <a:schemeClr val="tx1"/>
                          </a:solidFill>
                          <a:latin typeface="Times New Roman" charset="0"/>
                        </a:rPr>
                        <a:t>176,110</a:t>
                      </a:r>
                    </a:p>
                  </a:txBody>
                  <a:tcPr>
                    <a:solidFill>
                      <a:schemeClr val="tx2">
                        <a:lumMod val="20000"/>
                        <a:lumOff val="80000"/>
                      </a:schemeClr>
                    </a:solidFill>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92480" y="273685"/>
            <a:ext cx="10515600" cy="1325563"/>
          </a:xfrm>
        </p:spPr>
        <p:txBody>
          <a:bodyPr/>
          <a:lstStyle/>
          <a:p>
            <a:r>
              <a:rPr lang="en-US" altLang="zh-CN" sz="4000" b="1">
                <a:latin typeface="Times New Roman" charset="0"/>
                <a:sym typeface="+mn-ea"/>
              </a:rPr>
              <a:t/>
            </a:r>
            <a:br>
              <a:rPr lang="en-US" altLang="zh-CN" sz="4000" b="1">
                <a:latin typeface="Times New Roman" charset="0"/>
                <a:sym typeface="+mn-ea"/>
              </a:rPr>
            </a:br>
            <a:r>
              <a:rPr lang="en-US" altLang="zh-CN" sz="4000" b="1">
                <a:latin typeface="Times New Roman" charset="0"/>
                <a:sym typeface="+mn-ea"/>
              </a:rPr>
              <a:t>3. Methodology</a:t>
            </a:r>
            <a:endParaRPr lang="en-US" altLang="zh-CN" sz="4000" b="1">
              <a:latin typeface="Times New Roman" charset="0"/>
            </a:endParaRPr>
          </a:p>
          <a:p>
            <a:endParaRPr lang="zh-CN" altLang="en-US"/>
          </a:p>
        </p:txBody>
      </p:sp>
      <p:sp>
        <p:nvSpPr>
          <p:cNvPr id="3" name="内容占位符 2"/>
          <p:cNvSpPr>
            <a:spLocks noGrp="1"/>
          </p:cNvSpPr>
          <p:nvPr>
            <p:ph idx="1"/>
          </p:nvPr>
        </p:nvSpPr>
        <p:spPr>
          <a:xfrm>
            <a:off x="838200" y="1262380"/>
            <a:ext cx="10515600" cy="5494020"/>
          </a:xfrm>
        </p:spPr>
        <p:txBody>
          <a:bodyPr>
            <a:normAutofit/>
          </a:bodyPr>
          <a:lstStyle/>
          <a:p>
            <a:pPr marL="0" marR="0" lvl="0" indent="0" algn="l" defTabSz="914400" rtl="0" eaLnBrk="0" fontAlgn="base" latinLnBrk="0" hangingPunct="0">
              <a:spcBef>
                <a:spcPct val="20000"/>
              </a:spcBef>
              <a:spcAft>
                <a:spcPct val="0"/>
              </a:spcAft>
              <a:buClr>
                <a:schemeClr val="folHlink"/>
              </a:buClr>
              <a:buSzPct val="60000"/>
              <a:buFont typeface="Wingdings" pitchFamily="2" charset="2"/>
              <a:buNone/>
              <a:defRPr/>
            </a:pPr>
            <a:endParaRPr lang="en-US" altLang="zh-CN" kern="0" noProof="0" dirty="0" smtClean="0">
              <a:ln>
                <a:noFill/>
              </a:ln>
              <a:uLnTx/>
              <a:uFillTx/>
              <a:latin typeface="Times New Roman" charset="0"/>
              <a:sym typeface="+mn-ea"/>
            </a:endParaRPr>
          </a:p>
          <a:p>
            <a:pPr marL="0" marR="0" lvl="0" indent="0" algn="l" defTabSz="914400" rtl="0" eaLnBrk="0" fontAlgn="base" latinLnBrk="0" hangingPunct="0">
              <a:spcBef>
                <a:spcPct val="20000"/>
              </a:spcBef>
              <a:spcAft>
                <a:spcPct val="0"/>
              </a:spcAft>
              <a:buClr>
                <a:schemeClr val="folHlink"/>
              </a:buClr>
              <a:buSzPct val="60000"/>
              <a:buFont typeface="Wingdings" pitchFamily="2" charset="2"/>
              <a:buNone/>
              <a:defRPr/>
            </a:pPr>
            <a:r>
              <a:rPr lang="en-US" altLang="zh-CN" kern="0" noProof="0" dirty="0" smtClean="0">
                <a:ln>
                  <a:noFill/>
                </a:ln>
                <a:uLnTx/>
                <a:uFillTx/>
                <a:latin typeface="Times New Roman" charset="0"/>
                <a:sym typeface="+mn-ea"/>
              </a:rPr>
              <a:t>The 3-factor mixed design:</a:t>
            </a:r>
            <a:endParaRPr lang="en-US" altLang="zh-CN" kern="0" noProof="0" dirty="0">
              <a:ln>
                <a:noFill/>
              </a:ln>
              <a:uLnTx/>
              <a:uFillTx/>
              <a:latin typeface="Times New Roman" charset="0"/>
              <a:sym typeface="+mn-ea"/>
            </a:endParaRPr>
          </a:p>
          <a:p>
            <a:pPr marL="0" marR="0" lvl="0" indent="0" algn="l" defTabSz="914400" rtl="0" eaLnBrk="0" fontAlgn="base" latinLnBrk="0" hangingPunct="0">
              <a:spcBef>
                <a:spcPct val="20000"/>
              </a:spcBef>
              <a:spcAft>
                <a:spcPct val="0"/>
              </a:spcAft>
              <a:buClr>
                <a:schemeClr val="folHlink"/>
              </a:buClr>
              <a:buSzPct val="60000"/>
              <a:buFont typeface="Wingdings" pitchFamily="2" charset="2"/>
              <a:buNone/>
              <a:defRPr/>
            </a:pPr>
            <a:r>
              <a:rPr lang="en-US" altLang="zh-CN" kern="0" noProof="0" dirty="0">
                <a:ln>
                  <a:noFill/>
                </a:ln>
                <a:uLnTx/>
                <a:uFillTx/>
                <a:latin typeface="Times New Roman" charset="0"/>
                <a:sym typeface="+mn-ea"/>
              </a:rPr>
              <a:t>     </a:t>
            </a:r>
            <a:endParaRPr lang="en-US" altLang="zh-CN" kern="0" noProof="0" dirty="0" smtClean="0">
              <a:ln>
                <a:noFill/>
              </a:ln>
              <a:uLnTx/>
              <a:uFillTx/>
              <a:latin typeface="Times New Roman" charset="0"/>
              <a:sym typeface="+mn-ea"/>
            </a:endParaRPr>
          </a:p>
          <a:p>
            <a:pPr marL="342900" marR="0" lvl="0" indent="-342900" algn="l" defTabSz="914400" rtl="0" eaLnBrk="0" fontAlgn="base" latinLnBrk="0" hangingPunct="0">
              <a:spcBef>
                <a:spcPct val="20000"/>
              </a:spcBef>
              <a:spcAft>
                <a:spcPct val="0"/>
              </a:spcAft>
              <a:buClr>
                <a:schemeClr val="folHlink"/>
              </a:buClr>
              <a:buSzPct val="60000"/>
              <a:buFont typeface="Wingdings" pitchFamily="2" charset="2"/>
              <a:buChar char="u"/>
              <a:defRPr/>
            </a:pPr>
            <a:r>
              <a:rPr lang="en-US" altLang="zh-CN" kern="0" noProof="0" dirty="0" smtClean="0">
                <a:ln>
                  <a:noFill/>
                </a:ln>
                <a:uLnTx/>
                <a:uFillTx/>
                <a:latin typeface="Times New Roman" charset="0"/>
                <a:sym typeface="+mn-ea"/>
              </a:rPr>
              <a:t>Lexical aspect: </a:t>
            </a:r>
            <a:r>
              <a:rPr lang="en-US" altLang="zh-CN" kern="0" noProof="0" dirty="0" err="1" smtClean="0">
                <a:ln>
                  <a:noFill/>
                </a:ln>
                <a:uLnTx/>
                <a:uFillTx/>
                <a:latin typeface="Times New Roman" charset="0"/>
                <a:sym typeface="+mn-ea"/>
              </a:rPr>
              <a:t>statives</a:t>
            </a:r>
            <a:r>
              <a:rPr lang="en-US" altLang="zh-CN" kern="0" noProof="0" dirty="0" smtClean="0">
                <a:ln>
                  <a:noFill/>
                </a:ln>
                <a:uLnTx/>
                <a:uFillTx/>
                <a:latin typeface="Times New Roman" charset="0"/>
                <a:sym typeface="+mn-ea"/>
              </a:rPr>
              <a:t>, activities, accomplishments  and </a:t>
            </a:r>
          </a:p>
          <a:p>
            <a:pPr marL="0" marR="0" lvl="0" indent="0" algn="l" defTabSz="914400" rtl="0" eaLnBrk="0" fontAlgn="base" latinLnBrk="0" hangingPunct="0">
              <a:spcBef>
                <a:spcPct val="20000"/>
              </a:spcBef>
              <a:spcAft>
                <a:spcPct val="0"/>
              </a:spcAft>
              <a:buClr>
                <a:schemeClr val="folHlink"/>
              </a:buClr>
              <a:buSzPct val="60000"/>
              <a:buFont typeface="Wingdings" pitchFamily="2" charset="2"/>
              <a:buNone/>
              <a:defRPr/>
            </a:pPr>
            <a:r>
              <a:rPr lang="en-US" altLang="zh-CN" kern="0" noProof="0" dirty="0" smtClean="0">
                <a:ln>
                  <a:noFill/>
                </a:ln>
                <a:uLnTx/>
                <a:uFillTx/>
                <a:latin typeface="Times New Roman" charset="0"/>
                <a:sym typeface="+mn-ea"/>
              </a:rPr>
              <a:t>    achievements (Vendler,1967; </a:t>
            </a:r>
            <a:r>
              <a:rPr lang="en-US" altLang="zh-CN" kern="0" noProof="0" dirty="0" err="1" smtClean="0">
                <a:ln>
                  <a:noFill/>
                </a:ln>
                <a:uLnTx/>
                <a:uFillTx/>
                <a:latin typeface="Times New Roman" charset="0"/>
                <a:sym typeface="+mn-ea"/>
              </a:rPr>
              <a:t>Shirai</a:t>
            </a:r>
            <a:r>
              <a:rPr lang="en-US" altLang="zh-CN" kern="0" noProof="0" dirty="0" smtClean="0">
                <a:ln>
                  <a:noFill/>
                </a:ln>
                <a:uLnTx/>
                <a:uFillTx/>
                <a:latin typeface="Times New Roman" charset="0"/>
                <a:sym typeface="+mn-ea"/>
              </a:rPr>
              <a:t>, 1991 )</a:t>
            </a:r>
          </a:p>
          <a:p>
            <a:pPr marL="0" marR="0" lvl="0" indent="0" algn="l" defTabSz="914400" rtl="0" eaLnBrk="0" fontAlgn="base" latinLnBrk="0" hangingPunct="0">
              <a:spcBef>
                <a:spcPct val="20000"/>
              </a:spcBef>
              <a:spcAft>
                <a:spcPct val="0"/>
              </a:spcAft>
              <a:buClr>
                <a:schemeClr val="folHlink"/>
              </a:buClr>
              <a:buSzPct val="60000"/>
              <a:buFont typeface="Wingdings" pitchFamily="2" charset="2"/>
              <a:buNone/>
              <a:defRPr/>
            </a:pPr>
            <a:endParaRPr lang="en-US" altLang="zh-CN" kern="0" noProof="0" dirty="0" smtClean="0">
              <a:ln>
                <a:noFill/>
              </a:ln>
              <a:uLnTx/>
              <a:uFillTx/>
              <a:latin typeface="Times New Roman" charset="0"/>
              <a:sym typeface="+mn-ea"/>
            </a:endParaRPr>
          </a:p>
          <a:p>
            <a:pPr marL="342900" marR="0" lvl="0" indent="-342900" algn="l" defTabSz="914400" rtl="0" eaLnBrk="0" fontAlgn="base" latinLnBrk="0" hangingPunct="0">
              <a:spcBef>
                <a:spcPct val="20000"/>
              </a:spcBef>
              <a:spcAft>
                <a:spcPct val="0"/>
              </a:spcAft>
              <a:buClr>
                <a:schemeClr val="folHlink"/>
              </a:buClr>
              <a:buSzPct val="60000"/>
              <a:buFont typeface="Wingdings" pitchFamily="2" charset="2"/>
              <a:buChar char="u"/>
              <a:defRPr/>
            </a:pPr>
            <a:r>
              <a:rPr lang="en-US" altLang="zh-CN" kern="0" noProof="0" dirty="0" smtClean="0">
                <a:ln>
                  <a:noFill/>
                </a:ln>
                <a:uLnTx/>
                <a:uFillTx/>
                <a:latin typeface="Times New Roman" charset="0"/>
                <a:sym typeface="+mn-ea"/>
              </a:rPr>
              <a:t>Proficiency level : intermediate and advanced</a:t>
            </a:r>
          </a:p>
          <a:p>
            <a:pPr marL="342900" marR="0" lvl="0" indent="-342900" algn="l" defTabSz="914400" rtl="0" eaLnBrk="0" fontAlgn="base" latinLnBrk="0" hangingPunct="0">
              <a:spcBef>
                <a:spcPct val="20000"/>
              </a:spcBef>
              <a:spcAft>
                <a:spcPct val="0"/>
              </a:spcAft>
              <a:buClr>
                <a:schemeClr val="folHlink"/>
              </a:buClr>
              <a:buSzPct val="60000"/>
              <a:buFont typeface="Wingdings" pitchFamily="2" charset="2"/>
              <a:buChar char="u"/>
              <a:defRPr/>
            </a:pPr>
            <a:endParaRPr lang="en-US" altLang="zh-CN" kern="0" noProof="0" dirty="0" smtClean="0">
              <a:ln>
                <a:noFill/>
              </a:ln>
              <a:uLnTx/>
              <a:uFillTx/>
              <a:latin typeface="Times New Roman" charset="0"/>
              <a:sym typeface="+mn-ea"/>
            </a:endParaRPr>
          </a:p>
          <a:p>
            <a:pPr marL="342900" marR="0" lvl="0" indent="-342900" algn="l" defTabSz="914400" rtl="0" eaLnBrk="0" fontAlgn="base" latinLnBrk="0" hangingPunct="0">
              <a:spcBef>
                <a:spcPct val="20000"/>
              </a:spcBef>
              <a:spcAft>
                <a:spcPct val="0"/>
              </a:spcAft>
              <a:buClr>
                <a:schemeClr val="folHlink"/>
              </a:buClr>
              <a:buSzPct val="60000"/>
              <a:buFont typeface="Wingdings" pitchFamily="2" charset="2"/>
              <a:buChar char="u"/>
              <a:defRPr/>
            </a:pPr>
            <a:r>
              <a:rPr lang="en-US" altLang="zh-CN" kern="0" noProof="0" dirty="0" smtClean="0">
                <a:ln>
                  <a:noFill/>
                </a:ln>
                <a:uLnTx/>
                <a:uFillTx/>
                <a:latin typeface="Times New Roman" charset="0"/>
                <a:sym typeface="+mn-ea"/>
              </a:rPr>
              <a:t>Task variation: Spoken and written </a:t>
            </a:r>
            <a:endParaRPr kumimoji="0" lang="en-US" altLang="zh-CN" b="0" i="0" u="none" strike="noStrike" kern="0" cap="none" spc="0" normalizeH="0" baseline="0" noProof="0" dirty="0" smtClean="0">
              <a:ln>
                <a:noFill/>
              </a:ln>
              <a:solidFill>
                <a:schemeClr val="tx1"/>
              </a:solidFill>
              <a:effectLst/>
              <a:uLnTx/>
              <a:uFillTx/>
              <a:latin typeface="Times New Roman" charset="0"/>
              <a:ea typeface="+mn-ea"/>
              <a:cs typeface="+mn-cs"/>
              <a:sym typeface="+mn-ea"/>
            </a:endParaRPr>
          </a:p>
          <a:p>
            <a:pPr marL="0" marR="0" lvl="0" indent="0" algn="l" defTabSz="914400" rtl="0" eaLnBrk="0" fontAlgn="base" latinLnBrk="0" hangingPunct="0">
              <a:spcBef>
                <a:spcPct val="20000"/>
              </a:spcBef>
              <a:spcAft>
                <a:spcPct val="0"/>
              </a:spcAft>
              <a:buClr>
                <a:schemeClr val="folHlink"/>
              </a:buClr>
              <a:buSzPct val="60000"/>
              <a:buFont typeface="Wingdings" pitchFamily="2" charset="2"/>
              <a:buNone/>
              <a:defRPr/>
            </a:pPr>
            <a:r>
              <a:rPr lang="en-US" altLang="zh-CN" kern="0" noProof="0" dirty="0">
                <a:ln>
                  <a:noFill/>
                </a:ln>
                <a:uLnTx/>
                <a:uFillTx/>
                <a:sym typeface="+mn-ea"/>
              </a:rPr>
              <a:t> </a:t>
            </a:r>
            <a:r>
              <a:rPr lang="en-US" altLang="zh-CN" kern="0" noProof="0" dirty="0" smtClean="0">
                <a:ln>
                  <a:noFill/>
                </a:ln>
                <a:uLnTx/>
                <a:uFillTx/>
                <a:sym typeface="+mn-ea"/>
              </a:rPr>
              <a:t>                        </a:t>
            </a:r>
            <a:endParaRPr kumimoji="0" lang="en-US" altLang="zh-CN"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0" fontAlgn="base" latinLnBrk="0" hangingPunct="0">
              <a:spcBef>
                <a:spcPct val="20000"/>
              </a:spcBef>
              <a:spcAft>
                <a:spcPct val="0"/>
              </a:spcAft>
              <a:buClr>
                <a:schemeClr val="folHlink"/>
              </a:buClr>
              <a:buSzPct val="60000"/>
              <a:buFont typeface="Wingdings" pitchFamily="2" charset="2"/>
              <a:buNone/>
              <a:defRPr/>
            </a:pPr>
            <a:endParaRPr kumimoji="0" lang="en-US" altLang="zh-CN" b="0" i="0" u="none" strike="noStrike" kern="0" cap="none" spc="0" normalizeH="0" baseline="0" noProof="0" dirty="0">
              <a:ln>
                <a:noFill/>
              </a:ln>
              <a:solidFill>
                <a:schemeClr val="tx1"/>
              </a:solidFill>
              <a:effectLst/>
              <a:uLnTx/>
              <a:uFillTx/>
              <a:latin typeface="+mn-lt"/>
              <a:ea typeface="+mn-ea"/>
              <a:cs typeface="+mn-cs"/>
            </a:endParaRPr>
          </a:p>
          <a:p>
            <a:endParaRPr lang="zh-CN" altLang="en-US" sz="2000" dirty="0">
              <a:latin typeface="Times New Roman" charset="0"/>
            </a:endParaRPr>
          </a:p>
          <a:p>
            <a:pPr marL="0" lvl="0" indent="0" eaLnBrk="1" hangingPunct="1">
              <a:lnSpc>
                <a:spcPct val="120000"/>
              </a:lnSpc>
              <a:spcBef>
                <a:spcPct val="0"/>
              </a:spcBef>
              <a:spcAft>
                <a:spcPts val="1200"/>
              </a:spcAft>
              <a:buFont typeface="Wingdings" charset="2"/>
              <a:buChar char="Ø"/>
            </a:pPr>
            <a:endParaRPr lang="en-US" altLang="x-none" sz="2000" dirty="0">
              <a:latin typeface="Times New Roman" charset="0"/>
            </a:endParaRPr>
          </a:p>
          <a:p>
            <a:pPr marL="457200" indent="-457200">
              <a:buFont typeface="Wingdings" charset="0"/>
              <a:buChar char="Ø"/>
            </a:pPr>
            <a:endParaRPr lang="en-US" altLang="zh-CN" dirty="0"/>
          </a:p>
        </p:txBody>
      </p:sp>
      <p:pic>
        <p:nvPicPr>
          <p:cNvPr id="8" name="图片 7" descr="untitled"/>
          <p:cNvPicPr>
            <a:picLocks noChangeAspect="1"/>
          </p:cNvPicPr>
          <p:nvPr/>
        </p:nvPicPr>
        <p:blipFill>
          <a:blip r:embed="rId2"/>
          <a:stretch>
            <a:fillRect/>
          </a:stretch>
        </p:blipFill>
        <p:spPr>
          <a:xfrm>
            <a:off x="9778365" y="171450"/>
            <a:ext cx="2237105" cy="1866900"/>
          </a:xfrm>
          <a:prstGeom prst="rect">
            <a:avLst/>
          </a:prstGeom>
        </p:spPr>
      </p:pic>
      <p:cxnSp>
        <p:nvCxnSpPr>
          <p:cNvPr id="9" name="直接连接符 8"/>
          <p:cNvCxnSpPr/>
          <p:nvPr/>
        </p:nvCxnSpPr>
        <p:spPr>
          <a:xfrm>
            <a:off x="-60960" y="1226820"/>
            <a:ext cx="9919335" cy="762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53440" y="167005"/>
            <a:ext cx="10515600" cy="1325563"/>
          </a:xfrm>
        </p:spPr>
        <p:txBody>
          <a:bodyPr/>
          <a:lstStyle/>
          <a:p>
            <a:r>
              <a:rPr lang="en-US" altLang="zh-CN" sz="4000" b="1">
                <a:latin typeface="Times New Roman" charset="0"/>
              </a:rPr>
              <a:t>4.  Results</a:t>
            </a:r>
          </a:p>
        </p:txBody>
      </p:sp>
      <p:pic>
        <p:nvPicPr>
          <p:cNvPr id="8" name="图片 7" descr="untitled"/>
          <p:cNvPicPr>
            <a:picLocks noChangeAspect="1"/>
          </p:cNvPicPr>
          <p:nvPr/>
        </p:nvPicPr>
        <p:blipFill>
          <a:blip r:embed="rId2"/>
          <a:stretch>
            <a:fillRect/>
          </a:stretch>
        </p:blipFill>
        <p:spPr>
          <a:xfrm>
            <a:off x="9778365" y="171450"/>
            <a:ext cx="2237105" cy="1866900"/>
          </a:xfrm>
          <a:prstGeom prst="rect">
            <a:avLst/>
          </a:prstGeom>
        </p:spPr>
      </p:pic>
      <p:cxnSp>
        <p:nvCxnSpPr>
          <p:cNvPr id="9" name="直接连接符 8"/>
          <p:cNvCxnSpPr/>
          <p:nvPr/>
        </p:nvCxnSpPr>
        <p:spPr>
          <a:xfrm>
            <a:off x="45085" y="1219200"/>
            <a:ext cx="9813290" cy="15240"/>
          </a:xfrm>
          <a:prstGeom prst="line">
            <a:avLst/>
          </a:prstGeom>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711200" y="5109845"/>
            <a:ext cx="10912475" cy="396240"/>
          </a:xfrm>
          <a:prstGeom prst="rect">
            <a:avLst/>
          </a:prstGeom>
          <a:noFill/>
        </p:spPr>
        <p:txBody>
          <a:bodyPr wrap="square" rtlCol="0">
            <a:spAutoFit/>
          </a:bodyPr>
          <a:lstStyle/>
          <a:p>
            <a:r>
              <a:rPr lang="en-US" altLang="zh-CN" sz="2000" dirty="0">
                <a:latin typeface="Times New Roman" charset="0"/>
              </a:rPr>
              <a:t> </a:t>
            </a:r>
          </a:p>
        </p:txBody>
      </p:sp>
      <p:sp>
        <p:nvSpPr>
          <p:cNvPr id="16" name="文本框 15"/>
          <p:cNvSpPr txBox="1"/>
          <p:nvPr/>
        </p:nvSpPr>
        <p:spPr>
          <a:xfrm>
            <a:off x="994410" y="1165225"/>
            <a:ext cx="4817745" cy="579120"/>
          </a:xfrm>
          <a:prstGeom prst="rect">
            <a:avLst/>
          </a:prstGeom>
          <a:noFill/>
        </p:spPr>
        <p:txBody>
          <a:bodyPr wrap="square" rtlCol="0">
            <a:spAutoFit/>
          </a:bodyPr>
          <a:lstStyle/>
          <a:p>
            <a:r>
              <a:rPr lang="en-US" altLang="zh-CN" sz="3200">
                <a:latin typeface="Times New Roman" charset="0"/>
              </a:rPr>
              <a:t>     </a:t>
            </a:r>
            <a:endParaRPr lang="en-US" altLang="zh-CN" sz="3200">
              <a:solidFill>
                <a:srgbClr val="FF0000"/>
              </a:solidFill>
              <a:latin typeface="Times New Roman" charset="0"/>
            </a:endParaRPr>
          </a:p>
        </p:txBody>
      </p:sp>
      <p:sp>
        <p:nvSpPr>
          <p:cNvPr id="5" name="椭圆 4"/>
          <p:cNvSpPr/>
          <p:nvPr/>
        </p:nvSpPr>
        <p:spPr>
          <a:xfrm>
            <a:off x="3613150" y="556260"/>
            <a:ext cx="1828165"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719830" y="556260"/>
            <a:ext cx="1706245" cy="579120"/>
          </a:xfrm>
          <a:prstGeom prst="rect">
            <a:avLst/>
          </a:prstGeom>
          <a:noFill/>
        </p:spPr>
        <p:txBody>
          <a:bodyPr wrap="square" rtlCol="0">
            <a:spAutoFit/>
          </a:bodyPr>
          <a:lstStyle/>
          <a:p>
            <a:r>
              <a:rPr lang="en-US" altLang="zh-CN" sz="3200">
                <a:latin typeface="Times New Roman" charset="0"/>
              </a:rPr>
              <a:t>Result 1</a:t>
            </a:r>
          </a:p>
        </p:txBody>
      </p:sp>
      <p:sp>
        <p:nvSpPr>
          <p:cNvPr id="31746" name="文本框 14"/>
          <p:cNvSpPr txBox="1"/>
          <p:nvPr/>
        </p:nvSpPr>
        <p:spPr>
          <a:xfrm>
            <a:off x="30480" y="1325880"/>
            <a:ext cx="9277350" cy="368300"/>
          </a:xfrm>
          <a:prstGeom prst="rect">
            <a:avLst/>
          </a:prstGeom>
          <a:noFill/>
          <a:ln w="9525">
            <a:noFill/>
            <a:miter/>
          </a:ln>
        </p:spPr>
        <p:txBody>
          <a:bodyPr wrap="none" anchor="t">
            <a:spAutoFit/>
          </a:bodyPr>
          <a:lstStyle/>
          <a:p>
            <a:pPr lvl="0" eaLnBrk="0" hangingPunct="0">
              <a:buClr>
                <a:srgbClr val="000000"/>
              </a:buClr>
              <a:buFont typeface="Wingdings" pitchFamily="2" charset="2"/>
              <a:buNone/>
            </a:pPr>
            <a:r>
              <a:rPr lang="en-US" altLang="zh-CN" sz="1800" dirty="0">
                <a:latin typeface="Tahoma" pitchFamily="34" charset="0"/>
                <a:ea typeface="宋体" pitchFamily="2" charset="-122"/>
              </a:rPr>
              <a:t> </a:t>
            </a:r>
            <a:r>
              <a:rPr lang="en-US" altLang="zh-CN" sz="1800" i="1" dirty="0">
                <a:latin typeface="Times New Roman" pitchFamily="18" charset="0"/>
                <a:ea typeface="宋体" pitchFamily="2" charset="-122"/>
              </a:rPr>
              <a:t>Figure 1 Percentage Distribution of the progressive aspect across the lexical aspect in the corpora</a:t>
            </a:r>
            <a:endParaRPr lang="zh-CN" altLang="zh-CN" sz="1800" i="1" dirty="0">
              <a:latin typeface="宋体" pitchFamily="2" charset="-122"/>
              <a:ea typeface="宋体" pitchFamily="2" charset="-122"/>
            </a:endParaRPr>
          </a:p>
        </p:txBody>
      </p:sp>
      <p:graphicFrame>
        <p:nvGraphicFramePr>
          <p:cNvPr id="14" name="图表 13"/>
          <p:cNvGraphicFramePr>
            <a:graphicFrameLocks/>
          </p:cNvGraphicFramePr>
          <p:nvPr>
            <p:extLst>
              <p:ext uri="{D42A27DB-BD31-4B8C-83A1-F6EECF244321}">
                <p14:modId xmlns:p14="http://schemas.microsoft.com/office/powerpoint/2010/main" val="2077613103"/>
              </p:ext>
            </p:extLst>
          </p:nvPr>
        </p:nvGraphicFramePr>
        <p:xfrm>
          <a:off x="1439036" y="2038350"/>
          <a:ext cx="8419339" cy="359435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blinds(horizontal)">
                                      <p:cBhvr>
                                        <p:cTn id="7"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258445"/>
            <a:ext cx="10515600" cy="1325563"/>
          </a:xfrm>
        </p:spPr>
        <p:txBody>
          <a:bodyPr>
            <a:normAutofit/>
          </a:bodyPr>
          <a:lstStyle/>
          <a:p>
            <a:r>
              <a:rPr lang="en-US" altLang="zh-CN" sz="4000" b="1">
                <a:latin typeface="Times New Roman" charset="0"/>
                <a:sym typeface="+mn-ea"/>
              </a:rPr>
              <a:t/>
            </a:r>
            <a:br>
              <a:rPr lang="en-US" altLang="zh-CN" sz="4000" b="1">
                <a:latin typeface="Times New Roman" charset="0"/>
                <a:sym typeface="+mn-ea"/>
              </a:rPr>
            </a:br>
            <a:r>
              <a:rPr lang="en-US" altLang="zh-CN" sz="4000" b="1">
                <a:latin typeface="Times New Roman" charset="0"/>
                <a:sym typeface="+mn-ea"/>
              </a:rPr>
              <a:t>4.  Results</a:t>
            </a:r>
            <a:endParaRPr lang="en-US" altLang="zh-CN" sz="4000" b="1">
              <a:latin typeface="Times New Roman" charset="0"/>
            </a:endParaRPr>
          </a:p>
          <a:p>
            <a:endParaRPr lang="zh-CN" altLang="en-US"/>
          </a:p>
        </p:txBody>
      </p:sp>
      <p:cxnSp>
        <p:nvCxnSpPr>
          <p:cNvPr id="6" name="直接连接符 5"/>
          <p:cNvCxnSpPr/>
          <p:nvPr/>
        </p:nvCxnSpPr>
        <p:spPr>
          <a:xfrm>
            <a:off x="-1270" y="1234440"/>
            <a:ext cx="9846310" cy="7620"/>
          </a:xfrm>
          <a:prstGeom prst="line">
            <a:avLst/>
          </a:prstGeom>
        </p:spPr>
        <p:style>
          <a:lnRef idx="1">
            <a:schemeClr val="accent1"/>
          </a:lnRef>
          <a:fillRef idx="0">
            <a:schemeClr val="accent1"/>
          </a:fillRef>
          <a:effectRef idx="0">
            <a:schemeClr val="accent1"/>
          </a:effectRef>
          <a:fontRef idx="minor">
            <a:schemeClr val="tx1"/>
          </a:fontRef>
        </p:style>
      </p:cxnSp>
      <p:pic>
        <p:nvPicPr>
          <p:cNvPr id="9" name="内容占位符 8" descr="untitled"/>
          <p:cNvPicPr>
            <a:picLocks noGrp="1" noChangeAspect="1"/>
          </p:cNvPicPr>
          <p:nvPr>
            <p:ph idx="1"/>
          </p:nvPr>
        </p:nvPicPr>
        <p:blipFill>
          <a:blip r:embed="rId2"/>
          <a:stretch>
            <a:fillRect/>
          </a:stretch>
        </p:blipFill>
        <p:spPr>
          <a:xfrm>
            <a:off x="9803765" y="103505"/>
            <a:ext cx="2348865" cy="1943100"/>
          </a:xfrm>
          <a:prstGeom prst="rect">
            <a:avLst/>
          </a:prstGeom>
        </p:spPr>
      </p:pic>
      <p:sp>
        <p:nvSpPr>
          <p:cNvPr id="5" name="文本框 4"/>
          <p:cNvSpPr txBox="1"/>
          <p:nvPr/>
        </p:nvSpPr>
        <p:spPr>
          <a:xfrm>
            <a:off x="3260716" y="1481070"/>
            <a:ext cx="4919730" cy="365760"/>
          </a:xfrm>
          <a:prstGeom prst="rect">
            <a:avLst/>
          </a:prstGeom>
          <a:noFill/>
        </p:spPr>
        <p:txBody>
          <a:bodyPr wrap="square" rtlCol="0">
            <a:spAutoFit/>
          </a:bodyPr>
          <a:lstStyle/>
          <a:p>
            <a:endParaRPr lang="zh-CN" altLang="en-US" dirty="0">
              <a:latin typeface="Times New Roman" pitchFamily="18" charset="0"/>
              <a:cs typeface="Times New Roman" pitchFamily="18" charset="0"/>
            </a:endParaRPr>
          </a:p>
        </p:txBody>
      </p:sp>
      <p:sp>
        <p:nvSpPr>
          <p:cNvPr id="11" name="椭圆 10"/>
          <p:cNvSpPr/>
          <p:nvPr/>
        </p:nvSpPr>
        <p:spPr>
          <a:xfrm>
            <a:off x="3613150" y="556260"/>
            <a:ext cx="1828165"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719830" y="556260"/>
            <a:ext cx="1706245" cy="579120"/>
          </a:xfrm>
          <a:prstGeom prst="rect">
            <a:avLst/>
          </a:prstGeom>
          <a:noFill/>
        </p:spPr>
        <p:txBody>
          <a:bodyPr wrap="square" rtlCol="0">
            <a:spAutoFit/>
          </a:bodyPr>
          <a:lstStyle/>
          <a:p>
            <a:r>
              <a:rPr lang="en-US" altLang="zh-CN" sz="3200">
                <a:latin typeface="Times New Roman" charset="0"/>
              </a:rPr>
              <a:t>Result 2</a:t>
            </a:r>
          </a:p>
        </p:txBody>
      </p:sp>
      <p:pic>
        <p:nvPicPr>
          <p:cNvPr id="13" name="图片 12"/>
          <p:cNvPicPr>
            <a:picLocks noChangeAspect="1"/>
          </p:cNvPicPr>
          <p:nvPr/>
        </p:nvPicPr>
        <p:blipFill>
          <a:blip r:embed="rId3"/>
          <a:stretch>
            <a:fillRect/>
          </a:stretch>
        </p:blipFill>
        <p:spPr>
          <a:xfrm>
            <a:off x="274321" y="1738948"/>
            <a:ext cx="9942575" cy="4387002"/>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25120" y="1932940"/>
            <a:ext cx="9800590" cy="3840480"/>
          </a:xfrm>
          <a:prstGeom prst="rect">
            <a:avLst/>
          </a:prstGeom>
          <a:noFill/>
        </p:spPr>
        <p:txBody>
          <a:bodyPr wrap="square" rtlCol="0">
            <a:spAutoFit/>
          </a:bodyPr>
          <a:lstStyle/>
          <a:p>
            <a:pPr>
              <a:lnSpc>
                <a:spcPts val="3280"/>
              </a:lnSpc>
            </a:pPr>
            <a:r>
              <a:rPr lang="en-US" altLang="zh-CN" sz="2400" dirty="0">
                <a:latin typeface="Times New Roman" charset="0"/>
              </a:rPr>
              <a:t>    </a:t>
            </a:r>
            <a:r>
              <a:rPr lang="zh-CN" altLang="en-US" sz="2400" dirty="0">
                <a:latin typeface="Times New Roman" charset="0"/>
              </a:rPr>
              <a:t>Through analyzing </a:t>
            </a:r>
            <a:r>
              <a:rPr lang="en-US" altLang="zh-CN" sz="2400" dirty="0">
                <a:latin typeface="Times New Roman" charset="0"/>
              </a:rPr>
              <a:t>the corpora</a:t>
            </a:r>
            <a:r>
              <a:rPr lang="zh-CN" altLang="en-US" sz="2400" dirty="0" smtClean="0">
                <a:latin typeface="Times New Roman" charset="0"/>
              </a:rPr>
              <a:t>, </a:t>
            </a:r>
            <a:r>
              <a:rPr lang="zh-CN" altLang="en-US" sz="2400" dirty="0">
                <a:latin typeface="Times New Roman" charset="0"/>
              </a:rPr>
              <a:t>it </a:t>
            </a:r>
            <a:r>
              <a:rPr lang="en-US" altLang="zh-CN" sz="2400" dirty="0">
                <a:latin typeface="Times New Roman" charset="0"/>
              </a:rPr>
              <a:t>is clear</a:t>
            </a:r>
            <a:r>
              <a:rPr lang="zh-CN" altLang="en-US" sz="2400" dirty="0">
                <a:latin typeface="Times New Roman" charset="0"/>
              </a:rPr>
              <a:t> that the strength of combination between progressive </a:t>
            </a:r>
            <a:r>
              <a:rPr lang="en-US" altLang="zh-CN" sz="2400" dirty="0">
                <a:latin typeface="Times New Roman" charset="0"/>
              </a:rPr>
              <a:t>aspect marker</a:t>
            </a:r>
            <a:r>
              <a:rPr lang="zh-CN" altLang="en-US" sz="2400" dirty="0">
                <a:latin typeface="Times New Roman" charset="0"/>
              </a:rPr>
              <a:t> and four types of lexical aspects has a significant hierarchy: ACT &gt; ACC &gt; ACH &gt; STA</a:t>
            </a:r>
            <a:r>
              <a:rPr lang="en-US" altLang="zh-CN" sz="2400" dirty="0">
                <a:latin typeface="Times New Roman" charset="0"/>
              </a:rPr>
              <a:t>, which is in support of the Aspect Hypothesis</a:t>
            </a:r>
            <a:r>
              <a:rPr lang="zh-CN" altLang="en-US" sz="2400" dirty="0">
                <a:latin typeface="Times New Roman" charset="0"/>
              </a:rPr>
              <a:t>. </a:t>
            </a:r>
          </a:p>
          <a:p>
            <a:pPr>
              <a:lnSpc>
                <a:spcPts val="3280"/>
              </a:lnSpc>
            </a:pPr>
            <a:r>
              <a:rPr lang="zh-CN" altLang="en-US" sz="2400" dirty="0" smtClean="0">
                <a:latin typeface="Times New Roman" charset="0"/>
              </a:rPr>
              <a:t>    </a:t>
            </a:r>
          </a:p>
          <a:p>
            <a:pPr>
              <a:lnSpc>
                <a:spcPts val="3280"/>
              </a:lnSpc>
            </a:pPr>
            <a:r>
              <a:rPr lang="zh-CN" altLang="en-US" sz="2400" dirty="0" smtClean="0">
                <a:latin typeface="Times New Roman" charset="0"/>
              </a:rPr>
              <a:t>    </a:t>
            </a:r>
            <a:r>
              <a:rPr lang="en-US" altLang="zh-CN" sz="2400" dirty="0" smtClean="0">
                <a:solidFill>
                  <a:schemeClr val="tx1"/>
                </a:solidFill>
                <a:latin typeface="Times New Roman" charset="0"/>
              </a:rPr>
              <a:t>As for the distribution differences between the two groups, Chinese learners could be influenced by L1. In Chinese, progressive marker "zai" is not obligatory, that is, there are many grammatical ways to achieve progressive in Chinese</a:t>
            </a:r>
            <a:r>
              <a:rPr lang="en-US" altLang="zh-CN" sz="2400" dirty="0" smtClean="0">
                <a:latin typeface="Times New Roman" charset="0"/>
                <a:sym typeface="+mn-ea"/>
              </a:rPr>
              <a:t> (Smith, 1997). </a:t>
            </a:r>
            <a:r>
              <a:rPr lang="en-US" altLang="zh-CN" sz="2400" dirty="0" smtClean="0">
                <a:solidFill>
                  <a:schemeClr val="tx1"/>
                </a:solidFill>
                <a:latin typeface="Times New Roman" charset="0"/>
              </a:rPr>
              <a:t>Whereas, the English progressive marker is obligatory.</a:t>
            </a:r>
          </a:p>
        </p:txBody>
      </p:sp>
      <p:sp>
        <p:nvSpPr>
          <p:cNvPr id="2" name="标题 1"/>
          <p:cNvSpPr>
            <a:spLocks noGrp="1"/>
          </p:cNvSpPr>
          <p:nvPr>
            <p:ph type="title"/>
          </p:nvPr>
        </p:nvSpPr>
        <p:spPr>
          <a:xfrm>
            <a:off x="822960" y="227965"/>
            <a:ext cx="10515600" cy="1325563"/>
          </a:xfrm>
        </p:spPr>
        <p:txBody>
          <a:bodyPr/>
          <a:lstStyle/>
          <a:p>
            <a:r>
              <a:rPr lang="en-US" altLang="zh-CN" sz="4000" b="1">
                <a:latin typeface="Times New Roman" charset="0"/>
              </a:rPr>
              <a:t>5.  Discussion</a:t>
            </a:r>
          </a:p>
        </p:txBody>
      </p:sp>
      <p:cxnSp>
        <p:nvCxnSpPr>
          <p:cNvPr id="6" name="直接连接符 5"/>
          <p:cNvCxnSpPr/>
          <p:nvPr/>
        </p:nvCxnSpPr>
        <p:spPr>
          <a:xfrm>
            <a:off x="-1270" y="1234440"/>
            <a:ext cx="9846310" cy="762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内容占位符 4" descr="untitled"/>
          <p:cNvPicPr>
            <a:picLocks noGrp="1" noChangeAspect="1"/>
          </p:cNvPicPr>
          <p:nvPr>
            <p:ph idx="1"/>
          </p:nvPr>
        </p:nvPicPr>
        <p:blipFill>
          <a:blip r:embed="rId2"/>
          <a:stretch>
            <a:fillRect/>
          </a:stretch>
        </p:blipFill>
        <p:spPr>
          <a:xfrm>
            <a:off x="9676130" y="42545"/>
            <a:ext cx="2383790" cy="2065020"/>
          </a:xfrm>
          <a:prstGeom prst="rect">
            <a:avLst/>
          </a:prstGeom>
        </p:spPr>
      </p:pic>
      <p:sp>
        <p:nvSpPr>
          <p:cNvPr id="3" name="椭圆 2"/>
          <p:cNvSpPr/>
          <p:nvPr/>
        </p:nvSpPr>
        <p:spPr>
          <a:xfrm>
            <a:off x="4589780" y="480060"/>
            <a:ext cx="254381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680585" y="510540"/>
            <a:ext cx="2345690" cy="579120"/>
          </a:xfrm>
          <a:prstGeom prst="rect">
            <a:avLst/>
          </a:prstGeom>
          <a:noFill/>
        </p:spPr>
        <p:txBody>
          <a:bodyPr wrap="square" rtlCol="0">
            <a:spAutoFit/>
          </a:bodyPr>
          <a:lstStyle/>
          <a:p>
            <a:r>
              <a:rPr lang="en-US" altLang="zh-CN" sz="3200">
                <a:latin typeface="Times New Roman" charset="0"/>
              </a:rPr>
              <a:t>Discussion 1</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55600" y="1765300"/>
            <a:ext cx="9724390" cy="3423920"/>
          </a:xfrm>
          <a:prstGeom prst="rect">
            <a:avLst/>
          </a:prstGeom>
          <a:noFill/>
        </p:spPr>
        <p:txBody>
          <a:bodyPr wrap="square" rtlCol="0">
            <a:spAutoFit/>
          </a:bodyPr>
          <a:lstStyle/>
          <a:p>
            <a:pPr>
              <a:lnSpc>
                <a:spcPts val="3280"/>
              </a:lnSpc>
            </a:pPr>
            <a:r>
              <a:rPr lang="en-US" altLang="zh-CN" sz="2400" dirty="0">
                <a:latin typeface="Times New Roman" charset="0"/>
              </a:rPr>
              <a:t>     As for the difference between spoken and written tasks, there is a close involvement between speakers and the situation in spoken language; thus, speakers tend to give a talk upon the immediate situation.(Chafe &amp; Tannen, 1987) </a:t>
            </a:r>
          </a:p>
          <a:p>
            <a:pPr>
              <a:lnSpc>
                <a:spcPts val="3280"/>
              </a:lnSpc>
            </a:pPr>
            <a:r>
              <a:rPr lang="en-US" altLang="zh-CN" sz="2400" dirty="0">
                <a:latin typeface="Times New Roman" charset="0"/>
              </a:rPr>
              <a:t>     However, written langage is independent of the immediate situation; therefore, there is a detachment between speakers and the situation.(Chafe &amp; Tannen, 1987)  </a:t>
            </a:r>
            <a:r>
              <a:rPr lang="zh-CN" altLang="en-US" sz="2400" dirty="0" smtClean="0">
                <a:latin typeface="Times New Roman" charset="0"/>
              </a:rPr>
              <a:t>    </a:t>
            </a:r>
          </a:p>
          <a:p>
            <a:pPr>
              <a:lnSpc>
                <a:spcPts val="3280"/>
              </a:lnSpc>
            </a:pPr>
            <a:r>
              <a:rPr lang="zh-CN" altLang="en-US" sz="2400" dirty="0" smtClean="0">
                <a:latin typeface="Times New Roman" charset="0"/>
              </a:rPr>
              <a:t>    </a:t>
            </a:r>
            <a:endParaRPr lang="en-US" altLang="zh-CN" sz="2400" dirty="0" smtClean="0">
              <a:solidFill>
                <a:schemeClr val="tx1"/>
              </a:solidFill>
              <a:latin typeface="Times New Roman" charset="0"/>
            </a:endParaRPr>
          </a:p>
        </p:txBody>
      </p:sp>
      <p:sp>
        <p:nvSpPr>
          <p:cNvPr id="2" name="标题 1"/>
          <p:cNvSpPr>
            <a:spLocks noGrp="1"/>
          </p:cNvSpPr>
          <p:nvPr>
            <p:ph type="title"/>
          </p:nvPr>
        </p:nvSpPr>
        <p:spPr>
          <a:xfrm>
            <a:off x="822960" y="227965"/>
            <a:ext cx="10515600" cy="1325563"/>
          </a:xfrm>
        </p:spPr>
        <p:txBody>
          <a:bodyPr/>
          <a:lstStyle/>
          <a:p>
            <a:r>
              <a:rPr lang="en-US" altLang="zh-CN" sz="4000" b="1">
                <a:latin typeface="Times New Roman" charset="0"/>
              </a:rPr>
              <a:t>5.  Discussion</a:t>
            </a:r>
          </a:p>
        </p:txBody>
      </p:sp>
      <p:cxnSp>
        <p:nvCxnSpPr>
          <p:cNvPr id="6" name="直接连接符 5"/>
          <p:cNvCxnSpPr/>
          <p:nvPr/>
        </p:nvCxnSpPr>
        <p:spPr>
          <a:xfrm>
            <a:off x="-1270" y="1234440"/>
            <a:ext cx="9846310" cy="762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内容占位符 4" descr="untitled"/>
          <p:cNvPicPr>
            <a:picLocks noGrp="1" noChangeAspect="1"/>
          </p:cNvPicPr>
          <p:nvPr>
            <p:ph idx="1"/>
          </p:nvPr>
        </p:nvPicPr>
        <p:blipFill>
          <a:blip r:embed="rId2"/>
          <a:stretch>
            <a:fillRect/>
          </a:stretch>
        </p:blipFill>
        <p:spPr>
          <a:xfrm>
            <a:off x="9676130" y="42545"/>
            <a:ext cx="2383790" cy="2065020"/>
          </a:xfrm>
          <a:prstGeom prst="rect">
            <a:avLst/>
          </a:prstGeom>
        </p:spPr>
      </p:pic>
      <p:sp>
        <p:nvSpPr>
          <p:cNvPr id="3" name="椭圆 2"/>
          <p:cNvSpPr/>
          <p:nvPr/>
        </p:nvSpPr>
        <p:spPr>
          <a:xfrm>
            <a:off x="4589780" y="480060"/>
            <a:ext cx="254381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680585" y="510540"/>
            <a:ext cx="2345690" cy="579120"/>
          </a:xfrm>
          <a:prstGeom prst="rect">
            <a:avLst/>
          </a:prstGeom>
          <a:noFill/>
        </p:spPr>
        <p:txBody>
          <a:bodyPr wrap="square" rtlCol="0">
            <a:spAutoFit/>
          </a:bodyPr>
          <a:lstStyle/>
          <a:p>
            <a:r>
              <a:rPr lang="en-US" altLang="zh-CN" sz="3200">
                <a:latin typeface="Times New Roman" charset="0"/>
              </a:rPr>
              <a:t>Discussion 1</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09880" y="2207260"/>
            <a:ext cx="9815830" cy="3285515"/>
          </a:xfrm>
          <a:prstGeom prst="rect">
            <a:avLst/>
          </a:prstGeom>
          <a:noFill/>
        </p:spPr>
        <p:txBody>
          <a:bodyPr wrap="square" rtlCol="0">
            <a:spAutoFit/>
          </a:bodyPr>
          <a:lstStyle/>
          <a:p>
            <a:pPr>
              <a:lnSpc>
                <a:spcPts val="3600"/>
              </a:lnSpc>
            </a:pPr>
            <a:r>
              <a:rPr lang="en-US" altLang="zh-CN" sz="2400" dirty="0">
                <a:latin typeface="Times New Roman" charset="0"/>
              </a:rPr>
              <a:t>    The </a:t>
            </a:r>
            <a:r>
              <a:rPr lang="en-US" altLang="zh-CN" sz="2400" dirty="0" smtClean="0">
                <a:latin typeface="Times New Roman" charset="0"/>
                <a:sym typeface="+mn-ea"/>
              </a:rPr>
              <a:t>following hierarchy is valid in both two proficiency level learners: ACT &gt; ACH &gt; STA, which is support of the Prototype Hypothesis.</a:t>
            </a:r>
            <a:endParaRPr lang="en-US" altLang="zh-CN" sz="2400" dirty="0" smtClean="0">
              <a:latin typeface="Times New Roman" charset="0"/>
            </a:endParaRPr>
          </a:p>
          <a:p>
            <a:pPr>
              <a:lnSpc>
                <a:spcPts val="3600"/>
              </a:lnSpc>
            </a:pPr>
            <a:r>
              <a:rPr lang="en-US" altLang="zh-CN" sz="2400" dirty="0" smtClean="0">
                <a:latin typeface="Times New Roman" charset="0"/>
                <a:sym typeface="+mn-ea"/>
              </a:rPr>
              <a:t>　  Due to the semantic sense, the stative verb is non-prototype in progressive aspect; thus, it is usually the last and the most difficult one to be acquired. </a:t>
            </a:r>
            <a:endParaRPr lang="en-US" altLang="zh-CN" sz="2400" dirty="0" smtClean="0">
              <a:latin typeface="Times New Roman" charset="0"/>
            </a:endParaRPr>
          </a:p>
          <a:p>
            <a:pPr>
              <a:lnSpc>
                <a:spcPts val="3600"/>
              </a:lnSpc>
            </a:pPr>
            <a:r>
              <a:rPr lang="en-US" altLang="zh-CN" sz="2400" dirty="0" smtClean="0">
                <a:latin typeface="Times New Roman" charset="0"/>
                <a:sym typeface="+mn-ea"/>
              </a:rPr>
              <a:t>     Besides, Chinese progressive aspect can be combined with a small number of state verbs (conveying  stage meaning). (Xiao &amp; McEnery, 2004) </a:t>
            </a:r>
            <a:r>
              <a:rPr lang="zh-CN" altLang="en-US" sz="2400" dirty="0" smtClean="0">
                <a:latin typeface="Times New Roman" charset="0"/>
              </a:rPr>
              <a:t>    </a:t>
            </a:r>
          </a:p>
          <a:p>
            <a:pPr>
              <a:lnSpc>
                <a:spcPts val="3280"/>
              </a:lnSpc>
            </a:pPr>
            <a:r>
              <a:rPr lang="zh-CN" altLang="en-US" sz="2400" dirty="0" smtClean="0">
                <a:latin typeface="Times New Roman" charset="0"/>
              </a:rPr>
              <a:t>    </a:t>
            </a:r>
            <a:endParaRPr lang="en-US" altLang="zh-CN" sz="2400" dirty="0" smtClean="0">
              <a:solidFill>
                <a:schemeClr val="tx1"/>
              </a:solidFill>
              <a:latin typeface="Times New Roman" charset="0"/>
            </a:endParaRPr>
          </a:p>
        </p:txBody>
      </p:sp>
      <p:sp>
        <p:nvSpPr>
          <p:cNvPr id="2" name="标题 1"/>
          <p:cNvSpPr>
            <a:spLocks noGrp="1"/>
          </p:cNvSpPr>
          <p:nvPr>
            <p:ph type="title"/>
          </p:nvPr>
        </p:nvSpPr>
        <p:spPr>
          <a:xfrm>
            <a:off x="822960" y="227965"/>
            <a:ext cx="10515600" cy="1325563"/>
          </a:xfrm>
        </p:spPr>
        <p:txBody>
          <a:bodyPr/>
          <a:lstStyle/>
          <a:p>
            <a:r>
              <a:rPr lang="en-US" altLang="zh-CN" sz="4000" b="1">
                <a:latin typeface="Times New Roman" charset="0"/>
              </a:rPr>
              <a:t>5.  Discussion</a:t>
            </a:r>
          </a:p>
        </p:txBody>
      </p:sp>
      <p:cxnSp>
        <p:nvCxnSpPr>
          <p:cNvPr id="6" name="直接连接符 5"/>
          <p:cNvCxnSpPr/>
          <p:nvPr/>
        </p:nvCxnSpPr>
        <p:spPr>
          <a:xfrm>
            <a:off x="-1270" y="1234440"/>
            <a:ext cx="9846310" cy="762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内容占位符 4" descr="untitled"/>
          <p:cNvPicPr>
            <a:picLocks noGrp="1" noChangeAspect="1"/>
          </p:cNvPicPr>
          <p:nvPr>
            <p:ph idx="1"/>
          </p:nvPr>
        </p:nvPicPr>
        <p:blipFill>
          <a:blip r:embed="rId2"/>
          <a:stretch>
            <a:fillRect/>
          </a:stretch>
        </p:blipFill>
        <p:spPr>
          <a:xfrm>
            <a:off x="9676130" y="42545"/>
            <a:ext cx="2383790" cy="2065020"/>
          </a:xfrm>
          <a:prstGeom prst="rect">
            <a:avLst/>
          </a:prstGeom>
        </p:spPr>
      </p:pic>
      <p:sp>
        <p:nvSpPr>
          <p:cNvPr id="3" name="椭圆 2"/>
          <p:cNvSpPr/>
          <p:nvPr/>
        </p:nvSpPr>
        <p:spPr>
          <a:xfrm>
            <a:off x="4589780" y="480060"/>
            <a:ext cx="254381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680585" y="510540"/>
            <a:ext cx="2345690" cy="579120"/>
          </a:xfrm>
          <a:prstGeom prst="rect">
            <a:avLst/>
          </a:prstGeom>
          <a:noFill/>
        </p:spPr>
        <p:txBody>
          <a:bodyPr wrap="square" rtlCol="0">
            <a:spAutoFit/>
          </a:bodyPr>
          <a:lstStyle/>
          <a:p>
            <a:r>
              <a:rPr lang="en-US" altLang="zh-CN" sz="3200">
                <a:latin typeface="Times New Roman" charset="0"/>
              </a:rPr>
              <a:t>Discussion 2</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4000" b="1">
                <a:latin typeface="Times New Roman" charset="0"/>
              </a:rPr>
              <a:t>6.  Conclusion</a:t>
            </a:r>
          </a:p>
        </p:txBody>
      </p:sp>
      <p:sp>
        <p:nvSpPr>
          <p:cNvPr id="3" name="内容占位符 2"/>
          <p:cNvSpPr>
            <a:spLocks noGrp="1"/>
          </p:cNvSpPr>
          <p:nvPr>
            <p:ph idx="1"/>
          </p:nvPr>
        </p:nvSpPr>
        <p:spPr/>
        <p:txBody>
          <a:bodyPr>
            <a:normAutofit/>
          </a:bodyPr>
          <a:lstStyle/>
          <a:p>
            <a:r>
              <a:rPr lang="en-US" altLang="zh-CN" sz="3200" dirty="0">
                <a:latin typeface="Times New Roman" charset="0"/>
              </a:rPr>
              <a:t>6.1 Major Findings</a:t>
            </a:r>
          </a:p>
          <a:p>
            <a:pPr marL="514350" indent="-514350">
              <a:lnSpc>
                <a:spcPts val="3280"/>
              </a:lnSpc>
              <a:buFont typeface="+mj-lt"/>
              <a:buAutoNum type="alphaLcParenR"/>
            </a:pPr>
            <a:r>
              <a:rPr lang="en-US" altLang="zh-CN" sz="2400" kern="0" noProof="0" dirty="0" smtClean="0">
                <a:ln>
                  <a:noFill/>
                </a:ln>
                <a:uLnTx/>
                <a:uFillTx/>
                <a:latin typeface="Times New Roman" charset="0"/>
                <a:ea typeface="宋体" pitchFamily="2" charset="-122"/>
                <a:sym typeface="+mn-ea"/>
              </a:rPr>
              <a:t> L1 Chinese learners follow the general predictions of the Aspect Hypothesis about the English progressive marking with lexical aspect.</a:t>
            </a:r>
          </a:p>
          <a:p>
            <a:pPr marL="514350" indent="-514350">
              <a:lnSpc>
                <a:spcPts val="3280"/>
              </a:lnSpc>
              <a:buFont typeface="+mj-lt"/>
              <a:buAutoNum type="alphaLcParenR"/>
            </a:pPr>
            <a:r>
              <a:rPr lang="en-US" altLang="zh-CN" sz="2400" dirty="0" smtClean="0">
                <a:latin typeface="Times New Roman" charset="0"/>
                <a:sym typeface="+mn-ea"/>
              </a:rPr>
              <a:t>Learners’ proficiency level has an effect on the </a:t>
            </a:r>
            <a:r>
              <a:rPr lang="en-US" altLang="zh-CN" sz="2400" dirty="0">
                <a:latin typeface="Times New Roman" charset="0"/>
                <a:sym typeface="+mn-ea"/>
              </a:rPr>
              <a:t>distribution of progressive </a:t>
            </a:r>
            <a:r>
              <a:rPr lang="en-US" altLang="zh-CN" sz="2400" dirty="0" smtClean="0">
                <a:latin typeface="Times New Roman" charset="0"/>
                <a:sym typeface="+mn-ea"/>
              </a:rPr>
              <a:t>aspect.</a:t>
            </a:r>
            <a:endParaRPr lang="en-US" sz="2400" dirty="0">
              <a:latin typeface="Times New Roman" charset="0"/>
              <a:sym typeface="+mn-ea"/>
            </a:endParaRPr>
          </a:p>
          <a:p>
            <a:pPr marL="514350" indent="-514350">
              <a:lnSpc>
                <a:spcPts val="3280"/>
              </a:lnSpc>
              <a:buFont typeface="+mj-lt"/>
              <a:buAutoNum type="alphaLcParenR"/>
            </a:pPr>
            <a:r>
              <a:rPr lang="en-US" altLang="zh-CN" sz="2400" dirty="0">
                <a:latin typeface="Times New Roman" charset="0"/>
              </a:rPr>
              <a:t>Overextension of progressive  inflections to </a:t>
            </a:r>
            <a:r>
              <a:rPr lang="en-US" altLang="zh-CN" sz="2400" dirty="0" err="1">
                <a:latin typeface="Times New Roman" charset="0"/>
              </a:rPr>
              <a:t>stative</a:t>
            </a:r>
            <a:r>
              <a:rPr lang="en-US" altLang="zh-CN" sz="2400" dirty="0">
                <a:latin typeface="Times New Roman" charset="0"/>
              </a:rPr>
              <a:t> verbs are observed in Chinese learners </a:t>
            </a:r>
            <a:r>
              <a:rPr lang="en-US" altLang="zh-CN" sz="2400" dirty="0" smtClean="0">
                <a:latin typeface="Times New Roman" charset="0"/>
              </a:rPr>
              <a:t>, </a:t>
            </a:r>
            <a:r>
              <a:rPr lang="en-US" altLang="zh-CN" sz="2400" dirty="0">
                <a:latin typeface="Times New Roman" charset="0"/>
              </a:rPr>
              <a:t>both in spoken and written tasks.</a:t>
            </a:r>
          </a:p>
        </p:txBody>
      </p:sp>
      <p:cxnSp>
        <p:nvCxnSpPr>
          <p:cNvPr id="6" name="直接连接符 5"/>
          <p:cNvCxnSpPr/>
          <p:nvPr/>
        </p:nvCxnSpPr>
        <p:spPr>
          <a:xfrm>
            <a:off x="43815" y="1226820"/>
            <a:ext cx="9801225" cy="1524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内容占位符 4" descr="untitled"/>
          <p:cNvPicPr>
            <a:picLocks noChangeAspect="1"/>
          </p:cNvPicPr>
          <p:nvPr/>
        </p:nvPicPr>
        <p:blipFill>
          <a:blip r:embed="rId2"/>
          <a:stretch>
            <a:fillRect/>
          </a:stretch>
        </p:blipFill>
        <p:spPr>
          <a:xfrm>
            <a:off x="9841230" y="104140"/>
            <a:ext cx="2294890" cy="192976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83920" y="471805"/>
            <a:ext cx="10393680" cy="883920"/>
          </a:xfrm>
        </p:spPr>
        <p:txBody>
          <a:bodyPr/>
          <a:lstStyle/>
          <a:p>
            <a:r>
              <a:rPr lang="en-US" altLang="zh-CN" sz="4000" b="1">
                <a:latin typeface="Times New Roman" charset="0"/>
                <a:sym typeface="+mn-ea"/>
              </a:rPr>
              <a:t>6.  Conclusion</a:t>
            </a:r>
            <a:endParaRPr lang="zh-CN" altLang="en-US"/>
          </a:p>
        </p:txBody>
      </p:sp>
      <p:sp>
        <p:nvSpPr>
          <p:cNvPr id="3" name="内容占位符 2"/>
          <p:cNvSpPr>
            <a:spLocks noGrp="1"/>
          </p:cNvSpPr>
          <p:nvPr>
            <p:ph idx="1"/>
          </p:nvPr>
        </p:nvSpPr>
        <p:spPr/>
        <p:txBody>
          <a:bodyPr/>
          <a:lstStyle/>
          <a:p>
            <a:r>
              <a:rPr lang="en-US" altLang="zh-CN" sz="3200" dirty="0">
                <a:latin typeface="Times New Roman" charset="0"/>
              </a:rPr>
              <a:t>6.2 Limitations</a:t>
            </a:r>
          </a:p>
          <a:p>
            <a:pPr marL="514350" indent="-514350">
              <a:lnSpc>
                <a:spcPts val="3660"/>
              </a:lnSpc>
              <a:buFont typeface="+mj-lt"/>
              <a:buAutoNum type="alphaLcParenR"/>
            </a:pPr>
            <a:r>
              <a:rPr lang="en-US" altLang="zh-CN" sz="2400" dirty="0">
                <a:latin typeface="Times New Roman" charset="0"/>
              </a:rPr>
              <a:t>Only </a:t>
            </a:r>
            <a:r>
              <a:rPr lang="en-US" altLang="zh-CN" sz="2400" dirty="0" smtClean="0">
                <a:latin typeface="Times New Roman" charset="0"/>
              </a:rPr>
              <a:t>L1 background learners, L1 transfer effect is hard to detect;</a:t>
            </a:r>
            <a:endParaRPr lang="en-US" altLang="zh-CN" sz="2400" dirty="0">
              <a:latin typeface="Times New Roman" charset="0"/>
            </a:endParaRPr>
          </a:p>
          <a:p>
            <a:pPr marL="514350" indent="-514350">
              <a:lnSpc>
                <a:spcPts val="3660"/>
              </a:lnSpc>
              <a:buFont typeface="+mj-lt"/>
              <a:buAutoNum type="alphaLcParenR"/>
            </a:pPr>
            <a:r>
              <a:rPr lang="en-US" altLang="zh-CN" sz="2400" dirty="0" smtClean="0">
                <a:latin typeface="Times New Roman" charset="0"/>
              </a:rPr>
              <a:t>It is better to compare </a:t>
            </a:r>
            <a:r>
              <a:rPr lang="en-US" altLang="zh-CN" sz="2400" dirty="0" smtClean="0">
                <a:latin typeface="Times New Roman" charset="0"/>
              </a:rPr>
              <a:t>learners’ data with </a:t>
            </a:r>
            <a:r>
              <a:rPr lang="en-US" altLang="zh-CN" sz="2400" dirty="0" smtClean="0">
                <a:latin typeface="Times New Roman" charset="0"/>
              </a:rPr>
              <a:t>native speakers’ data;</a:t>
            </a:r>
            <a:endParaRPr lang="en-US" altLang="zh-CN" sz="2400" dirty="0">
              <a:latin typeface="Times New Roman" charset="0"/>
            </a:endParaRPr>
          </a:p>
          <a:p>
            <a:pPr marL="0" indent="0">
              <a:lnSpc>
                <a:spcPts val="3660"/>
              </a:lnSpc>
              <a:buFont typeface="+mj-lt"/>
              <a:buNone/>
            </a:pPr>
            <a:endParaRPr lang="en-US" altLang="zh-CN" sz="2400" dirty="0">
              <a:latin typeface="Times New Roman" charset="0"/>
            </a:endParaRPr>
          </a:p>
          <a:p>
            <a:pPr marL="514350" indent="-514350">
              <a:buFont typeface="+mj-lt"/>
              <a:buAutoNum type="alphaLcParenR"/>
            </a:pPr>
            <a:endParaRPr lang="en-US" altLang="zh-CN" dirty="0"/>
          </a:p>
        </p:txBody>
      </p:sp>
      <p:cxnSp>
        <p:nvCxnSpPr>
          <p:cNvPr id="6" name="直接连接符 5"/>
          <p:cNvCxnSpPr/>
          <p:nvPr/>
        </p:nvCxnSpPr>
        <p:spPr>
          <a:xfrm>
            <a:off x="-1270" y="1234440"/>
            <a:ext cx="9846310" cy="762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内容占位符 4" descr="untitled"/>
          <p:cNvPicPr>
            <a:picLocks noChangeAspect="1"/>
          </p:cNvPicPr>
          <p:nvPr/>
        </p:nvPicPr>
        <p:blipFill>
          <a:blip r:embed="rId2"/>
          <a:stretch>
            <a:fillRect/>
          </a:stretch>
        </p:blipFill>
        <p:spPr>
          <a:xfrm>
            <a:off x="9841230" y="104140"/>
            <a:ext cx="2294890" cy="1929765"/>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4000" b="1">
                <a:latin typeface="Times New Roman" charset="0"/>
                <a:sym typeface="+mn-ea"/>
              </a:rPr>
              <a:t/>
            </a:r>
            <a:br>
              <a:rPr lang="en-US" altLang="zh-CN" sz="4000" b="1">
                <a:latin typeface="Times New Roman" charset="0"/>
                <a:sym typeface="+mn-ea"/>
              </a:rPr>
            </a:br>
            <a:r>
              <a:rPr lang="en-US" altLang="zh-CN" sz="4000" b="1">
                <a:latin typeface="Times New Roman" charset="0"/>
                <a:sym typeface="+mn-ea"/>
              </a:rPr>
              <a:t>6.  Conclusion</a:t>
            </a:r>
            <a:endParaRPr lang="en-US" altLang="zh-CN" sz="4000" b="1">
              <a:latin typeface="Times New Roman" charset="0"/>
            </a:endParaRPr>
          </a:p>
          <a:p>
            <a:endParaRPr lang="zh-CN" altLang="en-US"/>
          </a:p>
        </p:txBody>
      </p:sp>
      <p:sp>
        <p:nvSpPr>
          <p:cNvPr id="3" name="内容占位符 2"/>
          <p:cNvSpPr>
            <a:spLocks noGrp="1"/>
          </p:cNvSpPr>
          <p:nvPr>
            <p:ph idx="1"/>
          </p:nvPr>
        </p:nvSpPr>
        <p:spPr/>
        <p:txBody>
          <a:bodyPr/>
          <a:lstStyle/>
          <a:p>
            <a:r>
              <a:rPr lang="en-US" altLang="zh-CN" sz="3200" dirty="0">
                <a:latin typeface="Times New Roman" charset="0"/>
              </a:rPr>
              <a:t>6.3 Prospects for Future Research</a:t>
            </a:r>
          </a:p>
          <a:p>
            <a:pPr marL="514350" indent="-514350">
              <a:lnSpc>
                <a:spcPts val="3280"/>
              </a:lnSpc>
              <a:buFont typeface="+mj-lt"/>
              <a:buAutoNum type="alphaLcParenR"/>
            </a:pPr>
            <a:r>
              <a:rPr lang="en-US" altLang="zh-CN" sz="2400" dirty="0">
                <a:latin typeface="Times New Roman" charset="0"/>
              </a:rPr>
              <a:t>A wider range of proficiency levels is recommended;</a:t>
            </a:r>
          </a:p>
          <a:p>
            <a:pPr marL="514350" indent="-514350">
              <a:lnSpc>
                <a:spcPts val="3280"/>
              </a:lnSpc>
              <a:buFont typeface="+mj-lt"/>
              <a:buAutoNum type="alphaLcParenR"/>
            </a:pPr>
            <a:r>
              <a:rPr lang="en-US" altLang="zh-CN" sz="2400" dirty="0">
                <a:latin typeface="Times New Roman" charset="0"/>
              </a:rPr>
              <a:t>Whether the tense-aspect acqusition is influenced by the L1 is expected; </a:t>
            </a:r>
            <a:endParaRPr lang="en-US" altLang="zh-CN" sz="2400" dirty="0" smtClean="0">
              <a:latin typeface="Times New Roman" charset="0"/>
            </a:endParaRPr>
          </a:p>
          <a:p>
            <a:pPr marL="514350" indent="-514350">
              <a:lnSpc>
                <a:spcPts val="3280"/>
              </a:lnSpc>
              <a:buFont typeface="+mj-lt"/>
              <a:buAutoNum type="alphaLcParenR"/>
            </a:pPr>
            <a:r>
              <a:rPr lang="en-US" altLang="zh-CN" sz="2400" dirty="0" smtClean="0">
                <a:latin typeface="Times New Roman" charset="0"/>
              </a:rPr>
              <a:t>The </a:t>
            </a:r>
            <a:r>
              <a:rPr lang="en-US" altLang="zh-CN" sz="2400" dirty="0">
                <a:latin typeface="Times New Roman" charset="0"/>
              </a:rPr>
              <a:t>non-prototypical meanings of progressive aspect smarking could be examined in more detail.</a:t>
            </a:r>
          </a:p>
          <a:p>
            <a:pPr marL="514350" indent="-514350">
              <a:buFont typeface="+mj-lt"/>
              <a:buAutoNum type="alphaLcParenR"/>
            </a:pPr>
            <a:endParaRPr lang="en-US" altLang="zh-CN" dirty="0">
              <a:latin typeface="Times New Roman" charset="0"/>
            </a:endParaRPr>
          </a:p>
        </p:txBody>
      </p:sp>
      <p:cxnSp>
        <p:nvCxnSpPr>
          <p:cNvPr id="6" name="直接连接符 5"/>
          <p:cNvCxnSpPr/>
          <p:nvPr/>
        </p:nvCxnSpPr>
        <p:spPr>
          <a:xfrm>
            <a:off x="-1270" y="1234440"/>
            <a:ext cx="9846310" cy="762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内容占位符 4" descr="untitled"/>
          <p:cNvPicPr>
            <a:picLocks noChangeAspect="1"/>
          </p:cNvPicPr>
          <p:nvPr/>
        </p:nvPicPr>
        <p:blipFill>
          <a:blip r:embed="rId2"/>
          <a:stretch>
            <a:fillRect/>
          </a:stretch>
        </p:blipFill>
        <p:spPr>
          <a:xfrm>
            <a:off x="9841230" y="104140"/>
            <a:ext cx="2294890" cy="1929765"/>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4000" b="1" dirty="0" smtClean="0">
                <a:latin typeface="Times New Roman" charset="0"/>
              </a:rPr>
              <a:t>Main References</a:t>
            </a:r>
            <a:endParaRPr lang="en-US" altLang="zh-CN" sz="4000" b="1" dirty="0">
              <a:latin typeface="Times New Roman" charset="0"/>
            </a:endParaRPr>
          </a:p>
        </p:txBody>
      </p:sp>
      <p:cxnSp>
        <p:nvCxnSpPr>
          <p:cNvPr id="6" name="直接连接符 5"/>
          <p:cNvCxnSpPr/>
          <p:nvPr/>
        </p:nvCxnSpPr>
        <p:spPr>
          <a:xfrm>
            <a:off x="-1270" y="1234440"/>
            <a:ext cx="9846310" cy="762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内容占位符 4" descr="untitled"/>
          <p:cNvPicPr>
            <a:picLocks noGrp="1" noChangeAspect="1"/>
          </p:cNvPicPr>
          <p:nvPr>
            <p:ph idx="1"/>
          </p:nvPr>
        </p:nvPicPr>
        <p:blipFill>
          <a:blip r:embed="rId2"/>
          <a:stretch>
            <a:fillRect/>
          </a:stretch>
        </p:blipFill>
        <p:spPr>
          <a:xfrm>
            <a:off x="9674860" y="73025"/>
            <a:ext cx="2400935" cy="2080260"/>
          </a:xfrm>
          <a:prstGeom prst="rect">
            <a:avLst/>
          </a:prstGeom>
        </p:spPr>
      </p:pic>
      <p:sp>
        <p:nvSpPr>
          <p:cNvPr id="3" name="文本框 2"/>
          <p:cNvSpPr txBox="1"/>
          <p:nvPr/>
        </p:nvSpPr>
        <p:spPr>
          <a:xfrm>
            <a:off x="293370" y="1488440"/>
            <a:ext cx="10962005" cy="4968240"/>
          </a:xfrm>
          <a:prstGeom prst="rect">
            <a:avLst/>
          </a:prstGeom>
          <a:noFill/>
          <a:ln w="9525">
            <a:noFill/>
            <a:miter/>
          </a:ln>
        </p:spPr>
        <p:txBody>
          <a:bodyPr wrap="square">
            <a:spAutoFit/>
          </a:bodyPr>
          <a:lstStyle/>
          <a:p>
            <a:pPr marL="269875" indent="-269875"/>
            <a:endParaRPr lang="en-US" altLang="zh-CN" sz="1600" dirty="0">
              <a:latin typeface="Times New Roman" charset="0"/>
              <a:ea typeface="Times New Roman" charset="0"/>
              <a:cs typeface="Times New Roman" charset="0"/>
            </a:endParaRPr>
          </a:p>
          <a:p>
            <a:pPr marL="269875" indent="-269875"/>
            <a:r>
              <a:rPr lang="en-US" altLang="zh-CN" sz="1600" dirty="0">
                <a:latin typeface="Times New Roman" charset="0"/>
                <a:ea typeface="Times New Roman" charset="0"/>
                <a:cs typeface="Times New Roman" charset="0"/>
              </a:rPr>
              <a:t>[1]	Andersen, R. W., &amp; </a:t>
            </a:r>
            <a:r>
              <a:rPr lang="en-US" altLang="zh-CN" sz="1600" dirty="0" err="1">
                <a:latin typeface="Times New Roman" charset="0"/>
                <a:ea typeface="Times New Roman" charset="0"/>
                <a:cs typeface="Times New Roman" charset="0"/>
              </a:rPr>
              <a:t>Shirai</a:t>
            </a:r>
            <a:r>
              <a:rPr lang="en-US" altLang="zh-CN" sz="1600" dirty="0">
                <a:latin typeface="Times New Roman" charset="0"/>
                <a:ea typeface="Times New Roman" charset="0"/>
                <a:cs typeface="Times New Roman" charset="0"/>
              </a:rPr>
              <a:t>, Y. (1994). Discourse motivations for some cognitive acquisition principles. Studies in Second Language Acquisition, 16, 133-156.</a:t>
            </a:r>
          </a:p>
          <a:p>
            <a:pPr marL="269875" indent="-269875"/>
            <a:r>
              <a:rPr lang="en-US" altLang="zh-CN" sz="1600" dirty="0">
                <a:latin typeface="Times New Roman" charset="0"/>
                <a:ea typeface="Times New Roman" charset="0"/>
                <a:cs typeface="Times New Roman" charset="0"/>
              </a:rPr>
              <a:t>[2]	 </a:t>
            </a:r>
            <a:r>
              <a:rPr lang="en-US" altLang="zh-CN" sz="1600" dirty="0" err="1">
                <a:latin typeface="Times New Roman" charset="0"/>
                <a:ea typeface="Times New Roman" charset="0"/>
                <a:cs typeface="Times New Roman" charset="0"/>
              </a:rPr>
              <a:t>Bardovi-Harlig</a:t>
            </a:r>
            <a:r>
              <a:rPr lang="en-US" altLang="zh-CN" sz="1600" dirty="0">
                <a:latin typeface="Times New Roman" charset="0"/>
                <a:ea typeface="Times New Roman" charset="0"/>
                <a:cs typeface="Times New Roman" charset="0"/>
              </a:rPr>
              <a:t>, K. (2012). After process, then what? A longitudinal investigation of the progressive prototype in L2 English. Tense, aspect and mood in first and second language acquisition, 24, 131-151.</a:t>
            </a:r>
          </a:p>
          <a:p>
            <a:pPr marL="269875" indent="-269875"/>
            <a:r>
              <a:rPr lang="en-US" altLang="zh-CN" sz="1600" dirty="0">
                <a:latin typeface="Times New Roman" charset="0"/>
                <a:ea typeface="Times New Roman" charset="0"/>
                <a:cs typeface="Times New Roman" charset="0"/>
              </a:rPr>
              <a:t>[3]	</a:t>
            </a:r>
            <a:r>
              <a:rPr lang="en-US" altLang="zh-CN" sz="1600" dirty="0" err="1">
                <a:latin typeface="Times New Roman" charset="0"/>
                <a:ea typeface="Times New Roman" charset="0"/>
                <a:cs typeface="Times New Roman" charset="0"/>
              </a:rPr>
              <a:t>Bardovi-Harlig</a:t>
            </a:r>
            <a:r>
              <a:rPr lang="en-US" altLang="zh-CN" sz="1600" dirty="0">
                <a:latin typeface="Times New Roman" charset="0"/>
                <a:ea typeface="Times New Roman" charset="0"/>
                <a:cs typeface="Times New Roman" charset="0"/>
              </a:rPr>
              <a:t>, K. (2013). Research design: From text to task. Research Design and Methodology in Studies on L2 Tense and Aspect. Berlin: Walter de </a:t>
            </a:r>
            <a:r>
              <a:rPr lang="en-US" altLang="zh-CN" sz="1600" dirty="0" err="1">
                <a:latin typeface="Times New Roman" charset="0"/>
                <a:ea typeface="Times New Roman" charset="0"/>
                <a:cs typeface="Times New Roman" charset="0"/>
              </a:rPr>
              <a:t>Gruyter</a:t>
            </a:r>
            <a:r>
              <a:rPr lang="en-US" altLang="zh-CN" sz="1600" dirty="0">
                <a:latin typeface="Times New Roman" charset="0"/>
                <a:ea typeface="Times New Roman" charset="0"/>
                <a:cs typeface="Times New Roman" charset="0"/>
              </a:rPr>
              <a:t>, 219-269.</a:t>
            </a:r>
          </a:p>
          <a:p>
            <a:pPr marL="269875" indent="-269875"/>
            <a:r>
              <a:rPr lang="en-US" altLang="zh-CN" sz="1600" dirty="0">
                <a:latin typeface="Times New Roman" charset="0"/>
                <a:ea typeface="Times New Roman" charset="0"/>
                <a:cs typeface="Times New Roman" charset="0"/>
              </a:rPr>
              <a:t>[4]	Li, P., &amp; </a:t>
            </a:r>
            <a:r>
              <a:rPr lang="en-US" altLang="zh-CN" sz="1600" dirty="0" err="1">
                <a:latin typeface="Times New Roman" charset="0"/>
                <a:ea typeface="Times New Roman" charset="0"/>
                <a:cs typeface="Times New Roman" charset="0"/>
              </a:rPr>
              <a:t>Shirai</a:t>
            </a:r>
            <a:r>
              <a:rPr lang="en-US" altLang="zh-CN" sz="1600" dirty="0">
                <a:latin typeface="Times New Roman" charset="0"/>
                <a:ea typeface="Times New Roman" charset="0"/>
                <a:cs typeface="Times New Roman" charset="0"/>
              </a:rPr>
              <a:t>, Y. (2000). The acquisition of lexical and grammatical aspect (Vol. 16). Walter de </a:t>
            </a:r>
            <a:r>
              <a:rPr lang="en-US" altLang="zh-CN" sz="1600" dirty="0" err="1">
                <a:latin typeface="Times New Roman" charset="0"/>
                <a:ea typeface="Times New Roman" charset="0"/>
                <a:cs typeface="Times New Roman" charset="0"/>
              </a:rPr>
              <a:t>Gruyter</a:t>
            </a:r>
            <a:r>
              <a:rPr lang="en-US" altLang="zh-CN" sz="1600" dirty="0">
                <a:latin typeface="Times New Roman" charset="0"/>
                <a:ea typeface="Times New Roman" charset="0"/>
                <a:cs typeface="Times New Roman" charset="0"/>
              </a:rPr>
              <a:t>.</a:t>
            </a:r>
          </a:p>
          <a:p>
            <a:pPr marL="269875" indent="-269875"/>
            <a:r>
              <a:rPr lang="en-US" altLang="zh-CN" sz="1600" dirty="0">
                <a:latin typeface="Times New Roman" charset="0"/>
                <a:ea typeface="Times New Roman" charset="0"/>
                <a:cs typeface="Times New Roman" charset="0"/>
              </a:rPr>
              <a:t>[5]	</a:t>
            </a:r>
            <a:r>
              <a:rPr lang="en-US" altLang="zh-CN" sz="1600" dirty="0" err="1">
                <a:latin typeface="Times New Roman" charset="0"/>
                <a:ea typeface="Times New Roman" charset="0"/>
                <a:cs typeface="Times New Roman" charset="0"/>
              </a:rPr>
              <a:t>Römer</a:t>
            </a:r>
            <a:r>
              <a:rPr lang="en-US" altLang="zh-CN" sz="1600" dirty="0">
                <a:latin typeface="Times New Roman" charset="0"/>
                <a:ea typeface="Times New Roman" charset="0"/>
                <a:cs typeface="Times New Roman" charset="0"/>
              </a:rPr>
              <a:t>, U. (2005). Progressives, patterns, pedagogy: A corpus-driven approach to English progressive forms, functions, contexts and didactics (Vol. 18). John </a:t>
            </a:r>
            <a:r>
              <a:rPr lang="en-US" altLang="zh-CN" sz="1600" dirty="0" err="1">
                <a:latin typeface="Times New Roman" charset="0"/>
                <a:ea typeface="Times New Roman" charset="0"/>
                <a:cs typeface="Times New Roman" charset="0"/>
              </a:rPr>
              <a:t>Benjamins</a:t>
            </a:r>
            <a:r>
              <a:rPr lang="en-US" altLang="zh-CN" sz="1600" dirty="0">
                <a:latin typeface="Times New Roman" charset="0"/>
                <a:ea typeface="Times New Roman" charset="0"/>
                <a:cs typeface="Times New Roman" charset="0"/>
              </a:rPr>
              <a:t> Publishing.</a:t>
            </a:r>
          </a:p>
          <a:p>
            <a:pPr marL="269875" indent="-269875"/>
            <a:r>
              <a:rPr lang="en-US" altLang="zh-CN" sz="1600" dirty="0">
                <a:latin typeface="Times New Roman" charset="0"/>
                <a:ea typeface="Times New Roman" charset="0"/>
                <a:cs typeface="Times New Roman" charset="0"/>
              </a:rPr>
              <a:t>[6]	</a:t>
            </a:r>
            <a:r>
              <a:rPr lang="en-US" altLang="zh-CN" sz="1600" dirty="0" err="1">
                <a:latin typeface="Times New Roman" charset="0"/>
                <a:ea typeface="Times New Roman" charset="0"/>
                <a:cs typeface="Times New Roman" charset="0"/>
              </a:rPr>
              <a:t>Rooy</a:t>
            </a:r>
            <a:r>
              <a:rPr lang="en-US" altLang="zh-CN" sz="1600" dirty="0">
                <a:latin typeface="Times New Roman" charset="0"/>
                <a:ea typeface="Times New Roman" charset="0"/>
                <a:cs typeface="Times New Roman" charset="0"/>
              </a:rPr>
              <a:t>, B. (2014). Progressive aspect and </a:t>
            </a:r>
            <a:r>
              <a:rPr lang="en-US" altLang="zh-CN" sz="1600" dirty="0" err="1">
                <a:latin typeface="Times New Roman" charset="0"/>
                <a:ea typeface="Times New Roman" charset="0"/>
                <a:cs typeface="Times New Roman" charset="0"/>
              </a:rPr>
              <a:t>stative</a:t>
            </a:r>
            <a:r>
              <a:rPr lang="en-US" altLang="zh-CN" sz="1600" dirty="0">
                <a:latin typeface="Times New Roman" charset="0"/>
                <a:ea typeface="Times New Roman" charset="0"/>
                <a:cs typeface="Times New Roman" charset="0"/>
              </a:rPr>
              <a:t> verbs in Outer Circle varieties. World </a:t>
            </a:r>
            <a:r>
              <a:rPr lang="en-US" altLang="zh-CN" sz="1600" dirty="0" err="1">
                <a:latin typeface="Times New Roman" charset="0"/>
                <a:ea typeface="Times New Roman" charset="0"/>
                <a:cs typeface="Times New Roman" charset="0"/>
              </a:rPr>
              <a:t>Englishes</a:t>
            </a:r>
            <a:r>
              <a:rPr lang="en-US" altLang="zh-CN" sz="1600" dirty="0">
                <a:latin typeface="Times New Roman" charset="0"/>
                <a:ea typeface="Times New Roman" charset="0"/>
                <a:cs typeface="Times New Roman" charset="0"/>
              </a:rPr>
              <a:t>, 33(2), 157-172.</a:t>
            </a:r>
          </a:p>
          <a:p>
            <a:pPr marL="269875" indent="-269875"/>
            <a:r>
              <a:rPr lang="en-US" altLang="zh-CN" sz="1600" dirty="0">
                <a:latin typeface="Times New Roman" charset="0"/>
                <a:ea typeface="Times New Roman" charset="0"/>
                <a:cs typeface="Times New Roman" charset="0"/>
              </a:rPr>
              <a:t>[7]	</a:t>
            </a:r>
            <a:r>
              <a:rPr lang="en-US" altLang="zh-CN" sz="1600" dirty="0" err="1">
                <a:latin typeface="Times New Roman" charset="0"/>
                <a:ea typeface="Times New Roman" charset="0"/>
                <a:cs typeface="Times New Roman" charset="0"/>
              </a:rPr>
              <a:t>Shirai</a:t>
            </a:r>
            <a:r>
              <a:rPr lang="en-US" altLang="zh-CN" sz="1600" dirty="0">
                <a:latin typeface="Times New Roman" charset="0"/>
                <a:ea typeface="Times New Roman" charset="0"/>
                <a:cs typeface="Times New Roman" charset="0"/>
              </a:rPr>
              <a:t>, Y. (2013). Defining and coding data: Lexical aspect in L2 studies. Research Design and Methodology in Studies on L2 Tense and Aspect. Berlin: Walter de </a:t>
            </a:r>
            <a:r>
              <a:rPr lang="en-US" altLang="zh-CN" sz="1600" dirty="0" err="1">
                <a:latin typeface="Times New Roman" charset="0"/>
                <a:ea typeface="Times New Roman" charset="0"/>
                <a:cs typeface="Times New Roman" charset="0"/>
              </a:rPr>
              <a:t>Gruyter</a:t>
            </a:r>
            <a:r>
              <a:rPr lang="en-US" altLang="zh-CN" sz="1600" dirty="0">
                <a:latin typeface="Times New Roman" charset="0"/>
                <a:ea typeface="Times New Roman" charset="0"/>
                <a:cs typeface="Times New Roman" charset="0"/>
              </a:rPr>
              <a:t>, 271-308.</a:t>
            </a:r>
          </a:p>
          <a:p>
            <a:pPr marL="269875" indent="-269875"/>
            <a:r>
              <a:rPr lang="en-US" altLang="zh-CN" sz="1600" dirty="0">
                <a:latin typeface="Times New Roman" charset="0"/>
                <a:ea typeface="Times New Roman" charset="0"/>
                <a:cs typeface="Times New Roman" charset="0"/>
              </a:rPr>
              <a:t>[8]	</a:t>
            </a:r>
            <a:r>
              <a:rPr lang="en-US" altLang="zh-CN" sz="1600" dirty="0" err="1">
                <a:latin typeface="Times New Roman" charset="0"/>
                <a:ea typeface="Times New Roman" charset="0"/>
                <a:cs typeface="Times New Roman" charset="0"/>
              </a:rPr>
              <a:t>Shirai</a:t>
            </a:r>
            <a:r>
              <a:rPr lang="en-US" altLang="zh-CN" sz="1600" dirty="0">
                <a:latin typeface="Times New Roman" charset="0"/>
                <a:ea typeface="Times New Roman" charset="0"/>
                <a:cs typeface="Times New Roman" charset="0"/>
              </a:rPr>
              <a:t>, Y. (2016). 2 The acquisition of linguistic categories in second language acquisition: A functionalist approach. Cognitive-Functional Approaches to the Study of Japanese as a Second Language, 46, 13.</a:t>
            </a:r>
          </a:p>
          <a:p>
            <a:pPr marL="269875" indent="-269875"/>
            <a:r>
              <a:rPr lang="en-US" altLang="zh-CN" sz="1600" dirty="0">
                <a:latin typeface="Times New Roman" charset="0"/>
                <a:ea typeface="Times New Roman" charset="0"/>
                <a:cs typeface="Times New Roman" charset="0"/>
              </a:rPr>
              <a:t>[9]	Swan, M. &amp; Smith, B. (2001). Learner English: A teacher's guide to interference and other problems. Ernst </a:t>
            </a:r>
            <a:r>
              <a:rPr lang="en-US" altLang="zh-CN" sz="1600" dirty="0" err="1">
                <a:latin typeface="Times New Roman" charset="0"/>
                <a:ea typeface="Times New Roman" charset="0"/>
                <a:cs typeface="Times New Roman" charset="0"/>
              </a:rPr>
              <a:t>Klett</a:t>
            </a:r>
            <a:r>
              <a:rPr lang="en-US" altLang="zh-CN" sz="1600" dirty="0">
                <a:latin typeface="Times New Roman" charset="0"/>
                <a:ea typeface="Times New Roman" charset="0"/>
                <a:cs typeface="Times New Roman" charset="0"/>
              </a:rPr>
              <a:t> </a:t>
            </a:r>
            <a:r>
              <a:rPr lang="en-US" altLang="zh-CN" sz="1600" dirty="0" err="1">
                <a:latin typeface="Times New Roman" charset="0"/>
                <a:ea typeface="Times New Roman" charset="0"/>
                <a:cs typeface="Times New Roman" charset="0"/>
              </a:rPr>
              <a:t>Sprachen</a:t>
            </a:r>
            <a:r>
              <a:rPr lang="en-US" altLang="zh-CN" sz="1600" dirty="0">
                <a:latin typeface="Times New Roman" charset="0"/>
                <a:ea typeface="Times New Roman" charset="0"/>
                <a:cs typeface="Times New Roman" charset="0"/>
              </a:rPr>
              <a:t>.</a:t>
            </a:r>
          </a:p>
          <a:p>
            <a:pPr marL="269875" indent="-269875"/>
            <a:r>
              <a:rPr lang="en-US" altLang="zh-CN" sz="1600" dirty="0">
                <a:latin typeface="Times New Roman" charset="0"/>
                <a:ea typeface="Times New Roman" charset="0"/>
                <a:cs typeface="Times New Roman" charset="0"/>
              </a:rPr>
              <a:t>[</a:t>
            </a:r>
            <a:r>
              <a:rPr lang="en-US" altLang="zh-CN" sz="1600" dirty="0" smtClean="0">
                <a:latin typeface="Times New Roman" charset="0"/>
                <a:ea typeface="Times New Roman" charset="0"/>
                <a:cs typeface="Times New Roman" charset="0"/>
              </a:rPr>
              <a:t>10]Tracy-Ventura</a:t>
            </a:r>
            <a:r>
              <a:rPr lang="en-US" altLang="zh-CN" sz="1600" dirty="0">
                <a:latin typeface="Times New Roman" charset="0"/>
                <a:ea typeface="Times New Roman" charset="0"/>
                <a:cs typeface="Times New Roman" charset="0"/>
              </a:rPr>
              <a:t>, N., &amp; Myles, F. (2015). The importance of task variability in the design of learner corpora for SLA research. International Journal of Learner Corpus Research, 1(1), 58-95.</a:t>
            </a:r>
          </a:p>
          <a:p>
            <a:pPr marL="269875" indent="-269875" algn="l"/>
            <a:endParaRPr lang="en-US" altLang="zh-CN" sz="1600" b="0" u="none" dirty="0">
              <a:latin typeface="Times New Roman" charset="0"/>
              <a:ea typeface="宋体" charset="0"/>
              <a:cs typeface="宋体" charset="0"/>
            </a:endParaRPr>
          </a:p>
          <a:p>
            <a:pPr marL="269875" indent="-269875" algn="l"/>
            <a:endParaRPr lang="en-US" altLang="zh-CN" sz="1600" b="0" u="none" dirty="0">
              <a:latin typeface="Times New Roman" charset="0"/>
              <a:ea typeface="宋体" charset="0"/>
              <a:cs typeface="宋体"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1040" y="2210435"/>
            <a:ext cx="10515600" cy="1812925"/>
          </a:xfrm>
        </p:spPr>
        <p:txBody>
          <a:bodyPr/>
          <a:lstStyle/>
          <a:p>
            <a:pPr algn="ctr"/>
            <a:r>
              <a:rPr lang="en-US" altLang="zh-C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charset="0"/>
                <a:sym typeface="+mn-ea"/>
              </a:rPr>
              <a:t>Thanks for your attention </a:t>
            </a:r>
            <a:r>
              <a:rPr lang="en-US" altLang="zh-CN" smtClean="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charset="0"/>
                <a:sym typeface="+mn-ea"/>
              </a:rPr>
              <a:t>!</a:t>
            </a:r>
            <a:endParaRPr lang="en-US" altLang="zh-C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charset="0"/>
              <a:sym typeface="+mn-ea"/>
            </a:endParaRPr>
          </a:p>
          <a:p>
            <a:pPr algn="ctr"/>
            <a:endParaRPr lang="en-US" altLang="zh-CN" dirty="0">
              <a:solidFill>
                <a:schemeClr val="accent1"/>
              </a:solidFill>
              <a:effectLst>
                <a:outerShdw blurRad="38100" dist="25400" dir="5400000" algn="ctr" rotWithShape="0">
                  <a:srgbClr val="6E747A">
                    <a:alpha val="43000"/>
                  </a:srgbClr>
                </a:outerShdw>
              </a:effectLst>
              <a:latin typeface="Times New Roman" charset="0"/>
              <a:sym typeface="+mn-ea"/>
            </a:endParaRPr>
          </a:p>
        </p:txBody>
      </p:sp>
      <p:cxnSp>
        <p:nvCxnSpPr>
          <p:cNvPr id="6" name="直接连接符 5"/>
          <p:cNvCxnSpPr/>
          <p:nvPr/>
        </p:nvCxnSpPr>
        <p:spPr>
          <a:xfrm>
            <a:off x="-1270" y="1234440"/>
            <a:ext cx="9846310" cy="7620"/>
          </a:xfrm>
          <a:prstGeom prst="line">
            <a:avLst/>
          </a:prstGeom>
        </p:spPr>
        <p:style>
          <a:lnRef idx="1">
            <a:schemeClr val="accent1"/>
          </a:lnRef>
          <a:fillRef idx="0">
            <a:schemeClr val="accent1"/>
          </a:fillRef>
          <a:effectRef idx="0">
            <a:schemeClr val="accent1"/>
          </a:effectRef>
          <a:fontRef idx="minor">
            <a:schemeClr val="tx1"/>
          </a:fontRef>
        </p:style>
      </p:cxnSp>
      <p:pic>
        <p:nvPicPr>
          <p:cNvPr id="3" name="内容占位符 4" descr="untitled"/>
          <p:cNvPicPr>
            <a:picLocks noChangeAspect="1"/>
          </p:cNvPicPr>
          <p:nvPr/>
        </p:nvPicPr>
        <p:blipFill>
          <a:blip r:embed="rId2"/>
          <a:stretch>
            <a:fillRect/>
          </a:stretch>
        </p:blipFill>
        <p:spPr>
          <a:xfrm>
            <a:off x="9841230" y="104140"/>
            <a:ext cx="2294890" cy="1929765"/>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BEAUTIFY_FLAG" val="#wm#"/>
  <p:tag name="KSO_WM_UNIT_TYPE" val="i"/>
  <p:tag name="KSO_WM_UNIT_ID" val="258*i*2"/>
  <p:tag name="KSO_WM_TEMPLATE_CATEGORY" val="custom"/>
  <p:tag name="KSO_WM_TEMPLATE_INDEX" val="43"/>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wm#"/>
  <p:tag name="KSO_WM_UNIT_TYPE" val="i"/>
  <p:tag name="KSO_WM_UNIT_ID" val="258*i*9"/>
  <p:tag name="KSO_WM_TEMPLATE_CATEGORY" val="custom"/>
  <p:tag name="KSO_WM_TEMPLATE_INDEX" val="43"/>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wm#"/>
  <p:tag name="KSO_WM_UNIT_TYPE" val="i"/>
  <p:tag name="KSO_WM_UNIT_ID" val="258*i*10"/>
  <p:tag name="KSO_WM_TEMPLATE_CATEGORY" val="custom"/>
  <p:tag name="KSO_WM_TEMPLATE_INDEX" val="43"/>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wm#"/>
  <p:tag name="KSO_WM_UNIT_TYPE" val="i"/>
  <p:tag name="KSO_WM_UNIT_ID" val="258*i*11"/>
  <p:tag name="KSO_WM_TEMPLATE_CATEGORY" val="custom"/>
  <p:tag name="KSO_WM_TEMPLATE_INDEX" val="43"/>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wm#"/>
  <p:tag name="KSO_WM_UNIT_TYPE" val="i"/>
  <p:tag name="KSO_WM_UNIT_ID" val="258*i*12"/>
  <p:tag name="KSO_WM_TEMPLATE_CATEGORY" val="custom"/>
  <p:tag name="KSO_WM_TEMPLATE_INDEX" val="43"/>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UNIT_TYPE" val="i"/>
  <p:tag name="KSO_WM_UNIT_ID" val="258*i*13"/>
  <p:tag name="KSO_WM_TEMPLATE_CATEGORY" val="custom"/>
  <p:tag name="KSO_WM_TEMPLATE_INDEX" val="43"/>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wm#"/>
  <p:tag name="KSO_WM_UNIT_TYPE" val="i"/>
  <p:tag name="KSO_WM_UNIT_ID" val="258*i*14"/>
  <p:tag name="KSO_WM_TEMPLATE_CATEGORY" val="custom"/>
  <p:tag name="KSO_WM_TEMPLATE_INDEX" val="43"/>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UNIT_TYPE" val="i"/>
  <p:tag name="KSO_WM_UNIT_ID" val="258*i*2"/>
  <p:tag name="KSO_WM_TEMPLATE_CATEGORY" val="custom"/>
  <p:tag name="KSO_WM_TEMPLATE_INDEX" val="43"/>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UNIT_TYPE" val="i"/>
  <p:tag name="KSO_WM_UNIT_ID" val="258*i*9"/>
  <p:tag name="KSO_WM_TEMPLATE_CATEGORY" val="custom"/>
  <p:tag name="KSO_WM_TEMPLATE_INDEX" val="43"/>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wm#"/>
  <p:tag name="KSO_WM_UNIT_TYPE" val="i"/>
  <p:tag name="KSO_WM_UNIT_ID" val="258*i*10"/>
  <p:tag name="KSO_WM_TEMPLATE_CATEGORY" val="custom"/>
  <p:tag name="KSO_WM_TEMPLATE_INDEX" val="43"/>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wm#"/>
  <p:tag name="KSO_WM_UNIT_TYPE" val="i"/>
  <p:tag name="KSO_WM_UNIT_ID" val="258*i*11"/>
  <p:tag name="KSO_WM_TEMPLATE_CATEGORY" val="custom"/>
  <p:tag name="KSO_WM_TEMPLATE_INDEX" val="43"/>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wm#"/>
  <p:tag name="KSO_WM_UNIT_TYPE" val="i"/>
  <p:tag name="KSO_WM_UNIT_ID" val="258*i*12"/>
  <p:tag name="KSO_WM_TEMPLATE_CATEGORY" val="custom"/>
  <p:tag name="KSO_WM_TEMPLATE_INDEX" val="43"/>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wm#"/>
  <p:tag name="KSO_WM_UNIT_TYPE" val="i"/>
  <p:tag name="KSO_WM_UNIT_ID" val="258*i*13"/>
  <p:tag name="KSO_WM_TEMPLATE_CATEGORY" val="custom"/>
  <p:tag name="KSO_WM_TEMPLATE_INDEX" val="43"/>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wm#"/>
  <p:tag name="KSO_WM_UNIT_TYPE" val="i"/>
  <p:tag name="KSO_WM_UNIT_ID" val="258*i*14"/>
  <p:tag name="KSO_WM_TEMPLATE_CATEGORY" val="custom"/>
  <p:tag name="KSO_WM_TEMPLATE_INDEX" val="43"/>
</p:tagLst>
</file>

<file path=ppt/tags/tag1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150995215*i*1"/>
  <p:tag name="KSO_WM_TEMPLATE_CATEGORY" val="custom"/>
  <p:tag name="KSO_WM_TEMPLATE_INDEX" val="55"/>
</p:tagLst>
</file>

<file path=ppt/tags/tag1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150995215*i*8"/>
  <p:tag name="KSO_WM_TEMPLATE_CATEGORY" val="custom"/>
  <p:tag name="KSO_WM_TEMPLATE_INDEX" val="55"/>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wm#"/>
  <p:tag name="KSO_WM_UNIT_TYPE" val="i"/>
  <p:tag name="KSO_WM_UNIT_ID" val="271*i*2"/>
  <p:tag name="KSO_WM_UNIT_TEMPLATE_CATEGORY" val="custom"/>
  <p:tag name="KSO_WM_UNIT_TEMPLATE_INDEX" val="55"/>
</p:tagLst>
</file>

<file path=ppt/tags/tag1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150995215*i*14"/>
  <p:tag name="KSO_WM_TEMPLATE_CATEGORY" val="custom"/>
  <p:tag name="KSO_WM_TEMPLATE_INDEX" val="55"/>
</p:tagLst>
</file>

<file path=ppt/tags/tag1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150995215*i*15"/>
  <p:tag name="KSO_WM_TEMPLATE_CATEGORY" val="custom"/>
  <p:tag name="KSO_WM_TEMPLATE_INDEX" val="55"/>
</p:tagLst>
</file>

<file path=ppt/tags/tag2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150995215*i*16"/>
  <p:tag name="KSO_WM_TEMPLATE_CATEGORY" val="custom"/>
  <p:tag name="KSO_WM_TEMPLATE_INDEX" val="55"/>
</p:tagLst>
</file>

<file path=ppt/tags/tag2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150995215*i*17"/>
  <p:tag name="KSO_WM_TEMPLATE_CATEGORY" val="custom"/>
  <p:tag name="KSO_WM_TEMPLATE_INDEX" val="55"/>
</p:tagLst>
</file>

<file path=ppt/tags/tag2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150995215*i*18"/>
  <p:tag name="KSO_WM_TEMPLATE_CATEGORY" val="custom"/>
  <p:tag name="KSO_WM_TEMPLATE_INDEX" val="55"/>
</p:tagLst>
</file>

<file path=ppt/tags/tag2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150995215*i*5"/>
  <p:tag name="KSO_WM_TEMPLATE_CATEGORY" val="custom"/>
  <p:tag name="KSO_WM_TEMPLATE_INDEX" val="55"/>
</p:tagLst>
</file>

<file path=ppt/tags/tag2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150995215*i*6"/>
  <p:tag name="KSO_WM_TEMPLATE_CATEGORY" val="custom"/>
  <p:tag name="KSO_WM_TEMPLATE_INDEX" val="55"/>
</p:tagLst>
</file>

<file path=ppt/tags/tag2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150995215*i*7"/>
  <p:tag name="KSO_WM_TEMPLATE_CATEGORY" val="custom"/>
  <p:tag name="KSO_WM_TEMPLATE_INDEX" val="55"/>
</p:tagLst>
</file>

<file path=ppt/tags/tag26.xml><?xml version="1.0" encoding="utf-8"?>
<p:tagLst xmlns:a="http://schemas.openxmlformats.org/drawingml/2006/main" xmlns:r="http://schemas.openxmlformats.org/officeDocument/2006/relationships" xmlns:p="http://schemas.openxmlformats.org/presentationml/2006/main">
  <p:tag name="KSO_WM_SLIDE_ID" val="diagram160638_6"/>
  <p:tag name="KSO_WM_SLIDE_INDEX" val="6"/>
  <p:tag name="KSO_WM_SLIDE_ITEM_CNT" val="6"/>
  <p:tag name="KSO_WM_SLIDE_LAYOUT" val="l_a"/>
  <p:tag name="KSO_WM_SLIDE_LAYOUT_CNT" val="1_1"/>
  <p:tag name="KSO_WM_SLIDE_TYPE" val="contents"/>
  <p:tag name="KSO_WM_BEAUTIFY_FLAG" val="#wm#"/>
  <p:tag name="KSO_WM_TEMPLATE_CATEGORY" val="diagram"/>
  <p:tag name="KSO_WM_TEMPLATE_INDEX" val="160638"/>
  <p:tag name="KSO_WM_DIAGRAM_GROUP_CODE" val="l1-1"/>
  <p:tag name="KSO_WM_TAG_VERSION" val="1.0"/>
</p:tagLst>
</file>

<file path=ppt/tags/tag2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8"/>
  <p:tag name="KSO_WM_UNIT_TYPE" val="a"/>
  <p:tag name="KSO_WM_UNIT_INDEX" val="1"/>
  <p:tag name="KSO_WM_UNIT_ID" val="diagram160638_6*a*1"/>
  <p:tag name="KSO_WM_UNIT_CLEAR" val="1"/>
  <p:tag name="KSO_WM_UNIT_LAYERLEVEL" val="1"/>
  <p:tag name="KSO_WM_UNIT_ISCONTENTSTITLE" val="1"/>
  <p:tag name="KSO_WM_UNIT_VALUE" val="40"/>
  <p:tag name="KSO_WM_UNIT_HIGHLIGHT" val="0"/>
  <p:tag name="KSO_WM_UNIT_COMPATIBLE" val="0"/>
  <p:tag name="KSO_WM_UNIT_PRESET_TEXT_INDEX" val="4"/>
  <p:tag name="KSO_WM_UNIT_PRESET_TEXT_LEN" val="12"/>
</p:tagLst>
</file>

<file path=ppt/tags/tag2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8"/>
  <p:tag name="KSO_WM_DIAGRAM_GROUP_CODE" val="l1-1"/>
  <p:tag name="KSO_WM_UNIT_TYPE" val="l_i"/>
  <p:tag name="KSO_WM_UNIT_INDEX" val="1_1"/>
  <p:tag name="KSO_WM_UNIT_ID" val="diagram160638_6*l_i*1_1"/>
  <p:tag name="KSO_WM_UNIT_CLEAR" val="1"/>
  <p:tag name="KSO_WM_UNIT_LAYERLEVEL" val="1_1"/>
</p:tagLst>
</file>

<file path=ppt/tags/tag2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638_6*i*4"/>
  <p:tag name="KSO_WM_TEMPLATE_CATEGORY" val="diagram"/>
  <p:tag name="KSO_WM_TEMPLATE_INDEX" val="160638"/>
</p:tagLst>
</file>

<file path=ppt/tags/tag3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638_6*i*11"/>
  <p:tag name="KSO_WM_TEMPLATE_CATEGORY" val="diagram"/>
  <p:tag name="KSO_WM_TEMPLATE_INDEX" val="160638"/>
</p:tagLst>
</file>

<file path=ppt/tags/tag3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638_6*i*18"/>
  <p:tag name="KSO_WM_TEMPLATE_CATEGORY" val="diagram"/>
  <p:tag name="KSO_WM_TEMPLATE_INDEX" val="160638"/>
</p:tagLst>
</file>

<file path=ppt/tags/tag3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638_6*i*25"/>
  <p:tag name="KSO_WM_TEMPLATE_CATEGORY" val="diagram"/>
  <p:tag name="KSO_WM_TEMPLATE_INDEX" val="160638"/>
</p:tagLst>
</file>

<file path=ppt/tags/tag3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638_6*i*32"/>
  <p:tag name="KSO_WM_TEMPLATE_CATEGORY" val="diagram"/>
  <p:tag name="KSO_WM_TEMPLATE_INDEX" val="160638"/>
</p:tagLst>
</file>

<file path=ppt/tags/tag3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638_6*i*39"/>
  <p:tag name="KSO_WM_TEMPLATE_CATEGORY" val="diagram"/>
  <p:tag name="KSO_WM_TEMPLATE_INDEX" val="160638"/>
</p:tagLst>
</file>

<file path=ppt/tags/tag3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8"/>
  <p:tag name="KSO_WM_UNIT_TYPE" val="l_h_f"/>
  <p:tag name="KSO_WM_UNIT_INDEX" val="1_6_1"/>
  <p:tag name="KSO_WM_UNIT_ID" val="diagram160638_6*l_h_f*1_6_1"/>
  <p:tag name="KSO_WM_UNIT_CLEAR" val="1"/>
  <p:tag name="KSO_WM_UNIT_LAYERLEVEL" val="1_1_1"/>
  <p:tag name="KSO_WM_UNIT_VALUE" val="50"/>
  <p:tag name="KSO_WM_UNIT_HIGHLIGHT" val="0"/>
  <p:tag name="KSO_WM_UNIT_COMPATIBLE" val="0"/>
  <p:tag name="KSO_WM_UNIT_PRESET_TEXT_INDEX" val="4"/>
  <p:tag name="KSO_WM_UNIT_PRESET_TEXT_LEN" val="57"/>
  <p:tag name="KSO_WM_DIAGRAM_GROUP_CODE" val="l1-1"/>
</p:tagLst>
</file>

<file path=ppt/tags/tag3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8"/>
  <p:tag name="KSO_WM_UNIT_TYPE" val="l_i"/>
  <p:tag name="KSO_WM_UNIT_INDEX" val="1_14"/>
  <p:tag name="KSO_WM_UNIT_ID" val="diagram160638_6*l_i*1_14"/>
  <p:tag name="KSO_WM_UNIT_CLEAR" val="1"/>
  <p:tag name="KSO_WM_UNIT_LAYERLEVEL" val="1_1"/>
  <p:tag name="KSO_WM_DIAGRAM_GROUP_CODE" val="l1-1"/>
</p:tagLst>
</file>

<file path=ppt/tags/tag3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8"/>
  <p:tag name="KSO_WM_UNIT_TYPE" val="l_i"/>
  <p:tag name="KSO_WM_UNIT_INDEX" val="1_15"/>
  <p:tag name="KSO_WM_UNIT_ID" val="diagram160638_6*l_i*1_15"/>
  <p:tag name="KSO_WM_UNIT_CLEAR" val="1"/>
  <p:tag name="KSO_WM_UNIT_LAYERLEVEL" val="1_1"/>
  <p:tag name="KSO_WM_DIAGRAM_GROUP_CODE" val="l1-1"/>
</p:tagLst>
</file>

<file path=ppt/tags/tag3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8"/>
  <p:tag name="KSO_WM_UNIT_TYPE" val="l_h_f"/>
  <p:tag name="KSO_WM_UNIT_INDEX" val="1_5_1"/>
  <p:tag name="KSO_WM_UNIT_ID" val="diagram160638_6*l_h_f*1_5_1"/>
  <p:tag name="KSO_WM_UNIT_CLEAR" val="1"/>
  <p:tag name="KSO_WM_UNIT_LAYERLEVEL" val="1_1_1"/>
  <p:tag name="KSO_WM_UNIT_VALUE" val="50"/>
  <p:tag name="KSO_WM_UNIT_HIGHLIGHT" val="0"/>
  <p:tag name="KSO_WM_UNIT_COMPATIBLE" val="0"/>
  <p:tag name="KSO_WM_UNIT_PRESET_TEXT_INDEX" val="4"/>
  <p:tag name="KSO_WM_UNIT_PRESET_TEXT_LEN" val="57"/>
  <p:tag name="KSO_WM_DIAGRAM_GROUP_CODE" val="l1-1"/>
</p:tagLst>
</file>

<file path=ppt/tags/tag3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8"/>
  <p:tag name="KSO_WM_UNIT_TYPE" val="l_i"/>
  <p:tag name="KSO_WM_UNIT_INDEX" val="1_12"/>
  <p:tag name="KSO_WM_UNIT_ID" val="diagram160638_6*l_i*1_12"/>
  <p:tag name="KSO_WM_UNIT_CLEAR" val="1"/>
  <p:tag name="KSO_WM_UNIT_LAYERLEVEL" val="1_1"/>
  <p:tag name="KSO_WM_DIAGRAM_GROUP_CODE" val="l1-1"/>
</p:tagLst>
</file>

<file path=ppt/tags/tag4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8"/>
  <p:tag name="KSO_WM_UNIT_TYPE" val="l_i"/>
  <p:tag name="KSO_WM_UNIT_INDEX" val="1_13"/>
  <p:tag name="KSO_WM_UNIT_ID" val="diagram160638_6*l_i*1_13"/>
  <p:tag name="KSO_WM_UNIT_CLEAR" val="1"/>
  <p:tag name="KSO_WM_UNIT_LAYERLEVEL" val="1_1"/>
  <p:tag name="KSO_WM_DIAGRAM_GROUP_CODE" val="l1-1"/>
</p:tagLst>
</file>

<file path=ppt/tags/tag4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8"/>
  <p:tag name="KSO_WM_UNIT_TYPE" val="l_h_f"/>
  <p:tag name="KSO_WM_UNIT_INDEX" val="1_4_1"/>
  <p:tag name="KSO_WM_UNIT_ID" val="diagram160638_6*l_h_f*1_4_1"/>
  <p:tag name="KSO_WM_UNIT_CLEAR" val="1"/>
  <p:tag name="KSO_WM_UNIT_LAYERLEVEL" val="1_1_1"/>
  <p:tag name="KSO_WM_UNIT_VALUE" val="50"/>
  <p:tag name="KSO_WM_UNIT_HIGHLIGHT" val="0"/>
  <p:tag name="KSO_WM_UNIT_COMPATIBLE" val="0"/>
  <p:tag name="KSO_WM_UNIT_PRESET_TEXT_INDEX" val="4"/>
  <p:tag name="KSO_WM_UNIT_PRESET_TEXT_LEN" val="57"/>
  <p:tag name="KSO_WM_DIAGRAM_GROUP_CODE" val="l1-1"/>
</p:tagLst>
</file>

<file path=ppt/tags/tag4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8"/>
  <p:tag name="KSO_WM_UNIT_TYPE" val="l_i"/>
  <p:tag name="KSO_WM_UNIT_INDEX" val="1_10"/>
  <p:tag name="KSO_WM_UNIT_ID" val="diagram160638_6*l_i*1_10"/>
  <p:tag name="KSO_WM_UNIT_CLEAR" val="1"/>
  <p:tag name="KSO_WM_UNIT_LAYERLEVEL" val="1_1"/>
  <p:tag name="KSO_WM_DIAGRAM_GROUP_CODE" val="l1-1"/>
</p:tagLst>
</file>

<file path=ppt/tags/tag4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8"/>
  <p:tag name="KSO_WM_UNIT_TYPE" val="l_i"/>
  <p:tag name="KSO_WM_UNIT_INDEX" val="1_11"/>
  <p:tag name="KSO_WM_UNIT_ID" val="diagram160638_6*l_i*1_11"/>
  <p:tag name="KSO_WM_UNIT_CLEAR" val="1"/>
  <p:tag name="KSO_WM_UNIT_LAYERLEVEL" val="1_1"/>
  <p:tag name="KSO_WM_DIAGRAM_GROUP_CODE" val="l1-1"/>
</p:tagLst>
</file>

<file path=ppt/tags/tag4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8"/>
  <p:tag name="KSO_WM_UNIT_TYPE" val="l_h_f"/>
  <p:tag name="KSO_WM_UNIT_INDEX" val="1_3_1"/>
  <p:tag name="KSO_WM_UNIT_ID" val="diagram160638_6*l_h_f*1_3_1"/>
  <p:tag name="KSO_WM_UNIT_CLEAR" val="1"/>
  <p:tag name="KSO_WM_UNIT_LAYERLEVEL" val="1_1_1"/>
  <p:tag name="KSO_WM_UNIT_VALUE" val="50"/>
  <p:tag name="KSO_WM_UNIT_HIGHLIGHT" val="0"/>
  <p:tag name="KSO_WM_UNIT_COMPATIBLE" val="0"/>
  <p:tag name="KSO_WM_UNIT_PRESET_TEXT_INDEX" val="4"/>
  <p:tag name="KSO_WM_UNIT_PRESET_TEXT_LEN" val="57"/>
  <p:tag name="KSO_WM_DIAGRAM_GROUP_CODE" val="l1-1"/>
</p:tagLst>
</file>

<file path=ppt/tags/tag4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8"/>
  <p:tag name="KSO_WM_UNIT_TYPE" val="l_i"/>
  <p:tag name="KSO_WM_UNIT_INDEX" val="1_8"/>
  <p:tag name="KSO_WM_UNIT_ID" val="diagram160638_6*l_i*1_8"/>
  <p:tag name="KSO_WM_UNIT_CLEAR" val="1"/>
  <p:tag name="KSO_WM_UNIT_LAYERLEVEL" val="1_1"/>
  <p:tag name="KSO_WM_DIAGRAM_GROUP_CODE" val="l1-1"/>
</p:tagLst>
</file>

<file path=ppt/tags/tag4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8"/>
  <p:tag name="KSO_WM_UNIT_TYPE" val="l_i"/>
  <p:tag name="KSO_WM_UNIT_INDEX" val="1_9"/>
  <p:tag name="KSO_WM_UNIT_ID" val="diagram160638_6*l_i*1_9"/>
  <p:tag name="KSO_WM_UNIT_CLEAR" val="1"/>
  <p:tag name="KSO_WM_UNIT_LAYERLEVEL" val="1_1"/>
  <p:tag name="KSO_WM_DIAGRAM_GROUP_CODE" val="l1-1"/>
</p:tagLst>
</file>

<file path=ppt/tags/tag4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8"/>
  <p:tag name="KSO_WM_UNIT_TYPE" val="l_h_f"/>
  <p:tag name="KSO_WM_UNIT_INDEX" val="1_2_1"/>
  <p:tag name="KSO_WM_UNIT_ID" val="diagram160638_6*l_h_f*1_2_1"/>
  <p:tag name="KSO_WM_UNIT_CLEAR" val="1"/>
  <p:tag name="KSO_WM_UNIT_LAYERLEVEL" val="1_1_1"/>
  <p:tag name="KSO_WM_UNIT_VALUE" val="50"/>
  <p:tag name="KSO_WM_UNIT_HIGHLIGHT" val="0"/>
  <p:tag name="KSO_WM_UNIT_COMPATIBLE" val="0"/>
  <p:tag name="KSO_WM_UNIT_PRESET_TEXT_INDEX" val="4"/>
  <p:tag name="KSO_WM_UNIT_PRESET_TEXT_LEN" val="57"/>
  <p:tag name="KSO_WM_DIAGRAM_GROUP_CODE" val="l1-1"/>
</p:tagLst>
</file>

<file path=ppt/tags/tag4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8"/>
  <p:tag name="KSO_WM_UNIT_TYPE" val="l_i"/>
  <p:tag name="KSO_WM_UNIT_INDEX" val="1_6"/>
  <p:tag name="KSO_WM_UNIT_ID" val="diagram160638_6*l_i*1_6"/>
  <p:tag name="KSO_WM_UNIT_CLEAR" val="1"/>
  <p:tag name="KSO_WM_UNIT_LAYERLEVEL" val="1_1"/>
  <p:tag name="KSO_WM_DIAGRAM_GROUP_CODE" val="l1-1"/>
</p:tagLst>
</file>

<file path=ppt/tags/tag4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8"/>
  <p:tag name="KSO_WM_UNIT_TYPE" val="l_i"/>
  <p:tag name="KSO_WM_UNIT_INDEX" val="1_7"/>
  <p:tag name="KSO_WM_UNIT_ID" val="diagram160638_6*l_i*1_7"/>
  <p:tag name="KSO_WM_UNIT_CLEAR" val="1"/>
  <p:tag name="KSO_WM_UNIT_LAYERLEVEL" val="1_1"/>
  <p:tag name="KSO_WM_DIAGRAM_GROUP_CODE" val="l1-1"/>
</p:tagLst>
</file>

<file path=ppt/tags/tag5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8"/>
  <p:tag name="KSO_WM_UNIT_TYPE" val="l_h_f"/>
  <p:tag name="KSO_WM_UNIT_INDEX" val="1_1_1"/>
  <p:tag name="KSO_WM_UNIT_ID" val="diagram160638_6*l_h_f*1_1_1"/>
  <p:tag name="KSO_WM_UNIT_CLEAR" val="1"/>
  <p:tag name="KSO_WM_UNIT_LAYERLEVEL" val="1_1_1"/>
  <p:tag name="KSO_WM_UNIT_VALUE" val="50"/>
  <p:tag name="KSO_WM_UNIT_HIGHLIGHT" val="0"/>
  <p:tag name="KSO_WM_UNIT_COMPATIBLE" val="0"/>
  <p:tag name="KSO_WM_UNIT_PRESET_TEXT_INDEX" val="4"/>
  <p:tag name="KSO_WM_UNIT_PRESET_TEXT_LEN" val="57"/>
  <p:tag name="KSO_WM_DIAGRAM_GROUP_CODE" val="l1-1"/>
</p:tagLst>
</file>

<file path=ppt/tags/tag5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8"/>
  <p:tag name="KSO_WM_UNIT_TYPE" val="l_i"/>
  <p:tag name="KSO_WM_UNIT_INDEX" val="1_4"/>
  <p:tag name="KSO_WM_UNIT_ID" val="diagram160638_6*l_i*1_4"/>
  <p:tag name="KSO_WM_UNIT_CLEAR" val="1"/>
  <p:tag name="KSO_WM_UNIT_LAYERLEVEL" val="1_1"/>
  <p:tag name="KSO_WM_DIAGRAM_GROUP_CODE" val="l1-1"/>
</p:tagLst>
</file>

<file path=ppt/tags/tag5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8"/>
  <p:tag name="KSO_WM_UNIT_TYPE" val="l_i"/>
  <p:tag name="KSO_WM_UNIT_INDEX" val="1_5"/>
  <p:tag name="KSO_WM_UNIT_ID" val="diagram160638_6*l_i*1_5"/>
  <p:tag name="KSO_WM_UNIT_CLEAR" val="1"/>
  <p:tag name="KSO_WM_UNIT_LAYERLEVEL" val="1_1"/>
  <p:tag name="KSO_WM_DIAGRAM_GROUP_CODE" val="l1-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自定义 139">
      <a:dk1>
        <a:sysClr val="windowText" lastClr="000000"/>
      </a:dk1>
      <a:lt1>
        <a:sysClr val="window" lastClr="FFFFFF"/>
      </a:lt1>
      <a:dk2>
        <a:srgbClr val="44546A"/>
      </a:dk2>
      <a:lt2>
        <a:srgbClr val="E7E6E6"/>
      </a:lt2>
      <a:accent1>
        <a:srgbClr val="31699A"/>
      </a:accent1>
      <a:accent2>
        <a:srgbClr val="68CBC8"/>
      </a:accent2>
      <a:accent3>
        <a:srgbClr val="A5A5A5"/>
      </a:accent3>
      <a:accent4>
        <a:srgbClr val="FFC000"/>
      </a:accent4>
      <a:accent5>
        <a:srgbClr val="4472C4"/>
      </a:accent5>
      <a:accent6>
        <a:srgbClr val="70AD47"/>
      </a:accent6>
      <a:hlink>
        <a:srgbClr val="0563C1"/>
      </a:hlink>
      <a:folHlink>
        <a:srgbClr val="954F72"/>
      </a:folHlink>
    </a:clrScheme>
    <a:fontScheme name="自定义 58">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自定义设计方案_2">
  <a:themeElements>
    <a:clrScheme name="自定义 1">
      <a:dk1>
        <a:srgbClr val="000000"/>
      </a:dk1>
      <a:lt1>
        <a:srgbClr val="FFFFFF"/>
      </a:lt1>
      <a:dk2>
        <a:srgbClr val="0E9651"/>
      </a:dk2>
      <a:lt2>
        <a:srgbClr val="808080"/>
      </a:lt2>
      <a:accent1>
        <a:srgbClr val="EBF092"/>
      </a:accent1>
      <a:accent2>
        <a:srgbClr val="333399"/>
      </a:accent2>
      <a:accent3>
        <a:srgbClr val="FFFFFF"/>
      </a:accent3>
      <a:accent4>
        <a:srgbClr val="000000"/>
      </a:accent4>
      <a:accent5>
        <a:srgbClr val="D0DFF0"/>
      </a:accent5>
      <a:accent6>
        <a:srgbClr val="2D2D8A"/>
      </a:accent6>
      <a:hlink>
        <a:srgbClr val="009999"/>
      </a:hlink>
      <a:folHlink>
        <a:srgbClr val="99CC00"/>
      </a:folHlink>
    </a:clrScheme>
    <a:fontScheme name="自定义设计方案_2">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altLang="zh-CN" sz="1800" b="0" i="0" u="none" strike="noStrike" cap="none" normalizeH="0" baseline="0" smtClean="0">
            <a:ln>
              <a:noFill/>
            </a:ln>
            <a:solidFill>
              <a:schemeClr val="tx1"/>
            </a:solidFill>
            <a:effectLst/>
            <a:latin typeface="Arial" pitchFamily="34" charset="0"/>
            <a:ea typeface="黑体"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altLang="zh-CN" sz="1800" b="0" i="0" u="none" strike="noStrike" cap="none" normalizeH="0" baseline="0" smtClean="0">
            <a:ln>
              <a:noFill/>
            </a:ln>
            <a:solidFill>
              <a:schemeClr val="tx1"/>
            </a:solidFill>
            <a:effectLst/>
            <a:latin typeface="Arial" pitchFamily="34" charset="0"/>
            <a:ea typeface="黑体" pitchFamily="49" charset="-122"/>
          </a:defRPr>
        </a:defPPr>
      </a:lstStyle>
    </a:lnDef>
  </a:objectDefaults>
  <a:extraClrSchemeLst>
    <a:extraClrScheme>
      <a:clrScheme name="自定义设计方案_2 1">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F0"/>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_2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默认设计模板_2">
  <a:themeElements>
    <a:clrScheme name="自定义 28">
      <a:dk1>
        <a:srgbClr val="FF425D"/>
      </a:dk1>
      <a:lt1>
        <a:srgbClr val="FFFFFF"/>
      </a:lt1>
      <a:dk2>
        <a:srgbClr val="FF0000"/>
      </a:dk2>
      <a:lt2>
        <a:srgbClr val="808080"/>
      </a:lt2>
      <a:accent1>
        <a:srgbClr val="5CA7BA"/>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_2">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altLang="zh-CN" sz="1800" b="0" i="0" u="none" strike="noStrike" cap="none" normalizeH="0" baseline="0" smtClean="0">
            <a:ln>
              <a:noFill/>
            </a:ln>
            <a:solidFill>
              <a:schemeClr val="tx1"/>
            </a:solidFill>
            <a:effectLst/>
            <a:latin typeface="Arial" pitchFamily="34" charset="0"/>
            <a:ea typeface="黑体"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altLang="zh-CN" sz="1800" b="0" i="0" u="none" strike="noStrike" cap="none" normalizeH="0" baseline="0" smtClean="0">
            <a:ln>
              <a:noFill/>
            </a:ln>
            <a:solidFill>
              <a:schemeClr val="tx1"/>
            </a:solidFill>
            <a:effectLst/>
            <a:latin typeface="Arial" pitchFamily="34" charset="0"/>
            <a:ea typeface="黑体" pitchFamily="49" charset="-122"/>
          </a:defRPr>
        </a:defPPr>
      </a:lstStyle>
    </a:lnDef>
  </a:objectDefaults>
  <a:extraClrSchemeLst>
    <a:extraClrScheme>
      <a:clrScheme name="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212</TotalTime>
  <Words>974</Words>
  <Application>Microsoft Office PowerPoint</Application>
  <PresentationFormat>宽屏</PresentationFormat>
  <Paragraphs>170</Paragraphs>
  <Slides>22</Slides>
  <Notes>1</Notes>
  <HiddenSlides>0</HiddenSlides>
  <MMClips>0</MMClips>
  <ScaleCrop>false</ScaleCrop>
  <HeadingPairs>
    <vt:vector size="6" baseType="variant">
      <vt:variant>
        <vt:lpstr>已用的字体</vt:lpstr>
      </vt:variant>
      <vt:variant>
        <vt:i4>10</vt:i4>
      </vt:variant>
      <vt:variant>
        <vt:lpstr>主题</vt:lpstr>
      </vt:variant>
      <vt:variant>
        <vt:i4>4</vt:i4>
      </vt:variant>
      <vt:variant>
        <vt:lpstr>幻灯片标题</vt:lpstr>
      </vt:variant>
      <vt:variant>
        <vt:i4>22</vt:i4>
      </vt:variant>
    </vt:vector>
  </HeadingPairs>
  <TitlesOfParts>
    <vt:vector size="36" baseType="lpstr">
      <vt:lpstr>MS PGothic</vt:lpstr>
      <vt:lpstr>宋体</vt:lpstr>
      <vt:lpstr>楷体</vt:lpstr>
      <vt:lpstr>黑体</vt:lpstr>
      <vt:lpstr>Arial</vt:lpstr>
      <vt:lpstr>Calibri</vt:lpstr>
      <vt:lpstr>Calibri Light</vt:lpstr>
      <vt:lpstr>Tahoma</vt:lpstr>
      <vt:lpstr>Times New Roman</vt:lpstr>
      <vt:lpstr>Wingdings</vt:lpstr>
      <vt:lpstr>Office 主题</vt:lpstr>
      <vt:lpstr>1_自定义设计方案</vt:lpstr>
      <vt:lpstr>自定义设计方案_2</vt:lpstr>
      <vt:lpstr>默认设计模板_2</vt:lpstr>
      <vt:lpstr>PowerPoint 演示文稿</vt:lpstr>
      <vt:lpstr>PowerPoint 演示文稿</vt:lpstr>
      <vt:lpstr>1.  Introduction</vt:lpstr>
      <vt:lpstr>1.  Introduction</vt:lpstr>
      <vt:lpstr>1.  Introduction</vt:lpstr>
      <vt:lpstr>1.  Introduction</vt:lpstr>
      <vt:lpstr>1.  Introduction</vt:lpstr>
      <vt:lpstr>2.  Literature Review</vt:lpstr>
      <vt:lpstr>2.  Literature Review</vt:lpstr>
      <vt:lpstr> 2.  Literature Review </vt:lpstr>
      <vt:lpstr>3. Methodology</vt:lpstr>
      <vt:lpstr> 3. Methodology </vt:lpstr>
      <vt:lpstr>4.  Results</vt:lpstr>
      <vt:lpstr> 4.  Results </vt:lpstr>
      <vt:lpstr>5.  Discussion</vt:lpstr>
      <vt:lpstr>5.  Discussion</vt:lpstr>
      <vt:lpstr>5.  Discussion</vt:lpstr>
      <vt:lpstr>6.  Conclusion</vt:lpstr>
      <vt:lpstr>6.  Conclusion</vt:lpstr>
      <vt:lpstr> 6.  Conclusion </vt:lpstr>
      <vt:lpstr>Main References</vt:lpstr>
      <vt:lpstr>Thanks for your attention !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Acquisition of English Progressive Marker  by Chinese Learners</dc:title>
  <dc:creator>Lily zeng</dc:creator>
  <cp:lastModifiedBy>Lily zeng</cp:lastModifiedBy>
  <cp:revision>90</cp:revision>
  <dcterms:created xsi:type="dcterms:W3CDTF">2015-05-05T08:02:00Z</dcterms:created>
  <dcterms:modified xsi:type="dcterms:W3CDTF">2016-06-17T03:57:47Z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2052-10.1.0.5554</vt:lpwstr>
  </property>
</Properties>
</file>